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2" r:id="rId2"/>
    <p:sldId id="258" r:id="rId3"/>
    <p:sldId id="263" r:id="rId4"/>
    <p:sldId id="269" r:id="rId5"/>
    <p:sldId id="270" r:id="rId6"/>
    <p:sldId id="27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1"/>
    <p:restoredTop sz="96325"/>
  </p:normalViewPr>
  <p:slideViewPr>
    <p:cSldViewPr snapToGrid="0" snapToObjects="1">
      <p:cViewPr varScale="1">
        <p:scale>
          <a:sx n="95" d="100"/>
          <a:sy n="95" d="100"/>
        </p:scale>
        <p:origin x="143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6237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3793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042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630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7792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1300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8273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6150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3784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5370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642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6142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9701DD3-4AD8-5A48-BD6E-DABB0E683F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b="1">
                <a:latin typeface="SimSun" panose="02010600030101010101" pitchFamily="2" charset="-122"/>
                <a:ea typeface="SimSun" panose="02010600030101010101" pitchFamily="2" charset="-122"/>
              </a:rPr>
              <a:t>计数器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CE39A33-A11D-4D59-B8E7-D6BC36C4D1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699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1"/>
    </mc:Choice>
    <mc:Fallback>
      <p:transition spd="slow" advTm="4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6B3701-20D6-024B-B017-302DA331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简单加法计数器</a:t>
            </a:r>
          </a:p>
        </p:txBody>
      </p:sp>
      <p:sp>
        <p:nvSpPr>
          <p:cNvPr id="40963" name="矩形 6146">
            <a:extLst>
              <a:ext uri="{FF2B5EF4-FFF2-40B4-BE49-F238E27FC236}">
                <a16:creationId xmlns:a16="http://schemas.microsoft.com/office/drawing/2014/main" id="{079CCE75-3EB9-41E7-A235-08D0FCBD1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7" y="1686770"/>
            <a:ext cx="7591425" cy="467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>
              <a:lnSpc>
                <a:spcPct val="120000"/>
              </a:lnSpc>
              <a:buClr>
                <a:srgbClr val="FF0000"/>
              </a:buClr>
              <a:buSzPct val="80000"/>
            </a:pP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图片 3" descr="手机屏幕截图&#10;&#10;描述已自动生成">
            <a:extLst>
              <a:ext uri="{FF2B5EF4-FFF2-40B4-BE49-F238E27FC236}">
                <a16:creationId xmlns:a16="http://schemas.microsoft.com/office/drawing/2014/main" id="{92A50A86-41C6-EF4C-A7DE-07D1E96D35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655" y="1686770"/>
            <a:ext cx="8202689" cy="3770854"/>
          </a:xfrm>
          <a:prstGeom prst="rect">
            <a:avLst/>
          </a:prstGeom>
        </p:spPr>
      </p:pic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3A34505E-19DF-4828-B17F-A342AFCD7F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152314"/>
      </p:ext>
    </p:extLst>
  </p:cSld>
  <p:clrMapOvr>
    <a:masterClrMapping/>
  </p:clrMapOvr>
  <p:transition advTm="4377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607" x="5999163" y="5605463"/>
          <p14:tracePt t="6671" x="5999163" y="5618163"/>
          <p14:tracePt t="6679" x="5999163" y="5624513"/>
          <p14:tracePt t="6694" x="5992813" y="5630863"/>
          <p14:tracePt t="6701" x="5992813" y="5637213"/>
          <p14:tracePt t="6708" x="5992813" y="5643563"/>
          <p14:tracePt t="6716" x="5986463" y="5643563"/>
          <p14:tracePt t="6732" x="5986463" y="5649913"/>
          <p14:tracePt t="6739" x="5980113" y="5649913"/>
          <p14:tracePt t="6748" x="5975350" y="5654675"/>
          <p14:tracePt t="6753" x="5969000" y="5667375"/>
          <p14:tracePt t="6768" x="5962650" y="5680075"/>
          <p14:tracePt t="6776" x="5956300" y="5692775"/>
          <p14:tracePt t="6784" x="5949950" y="5705475"/>
          <p14:tracePt t="6791" x="5943600" y="5722938"/>
          <p14:tracePt t="6799" x="5930900" y="5741988"/>
          <p14:tracePt t="6806" x="5930900" y="5748338"/>
          <p14:tracePt t="6815" x="5926138" y="5759450"/>
          <p14:tracePt t="6821" x="5919788" y="5759450"/>
          <p14:tracePt t="6829" x="5907088" y="5765800"/>
          <p14:tracePt t="6836" x="5894388" y="5772150"/>
          <p14:tracePt t="6844" x="5875338" y="5778500"/>
          <p14:tracePt t="6851" x="5845175" y="5778500"/>
          <p14:tracePt t="6859" x="5838825" y="5778500"/>
          <p14:tracePt t="6866" x="5821363" y="5778500"/>
          <p14:tracePt t="6874" x="5795963" y="5778500"/>
          <p14:tracePt t="6881" x="5783263" y="5778500"/>
          <p14:tracePt t="6889" x="5746750" y="5778500"/>
          <p14:tracePt t="6897" x="5691188" y="5772150"/>
          <p14:tracePt t="6903" x="5654675" y="5759450"/>
          <p14:tracePt t="6911" x="5561013" y="5729288"/>
          <p14:tracePt t="6918" x="5487988" y="5710238"/>
          <p14:tracePt t="6926" x="5407025" y="5692775"/>
          <p14:tracePt t="6934" x="5345113" y="5673725"/>
          <p14:tracePt t="6941" x="5203825" y="5643563"/>
          <p14:tracePt t="6949" x="5080000" y="5624513"/>
          <p14:tracePt t="6964" x="4902200" y="5594350"/>
          <p14:tracePt t="6971" x="4803775" y="5581650"/>
          <p14:tracePt t="6978" x="4754563" y="5581650"/>
          <p14:tracePt t="6986" x="4643438" y="5575300"/>
          <p14:tracePt t="6994" x="4545013" y="5562600"/>
          <p14:tracePt t="7001" x="4513263" y="5556250"/>
          <p14:tracePt t="7009" x="4438650" y="5545138"/>
          <p14:tracePt t="7017" x="4389438" y="5545138"/>
          <p14:tracePt t="7024" x="4359275" y="5545138"/>
          <p14:tracePt t="7031" x="4316413" y="5538788"/>
          <p14:tracePt t="7039" x="4235450" y="5526088"/>
          <p14:tracePt t="7047" x="4211638" y="5519738"/>
          <p14:tracePt t="7053" x="4106863" y="5500688"/>
          <p14:tracePt t="7062" x="4019550" y="5483225"/>
          <p14:tracePt t="7068" x="3959225" y="5470525"/>
          <p14:tracePt t="7076" x="3914775" y="5464175"/>
          <p14:tracePt t="7084" x="3865563" y="5457825"/>
          <p14:tracePt t="7092" x="3810000" y="5427663"/>
          <p14:tracePt t="7099" x="3767138" y="5408613"/>
          <p14:tracePt t="7106" x="3698875" y="5365750"/>
          <p14:tracePt t="7115" x="3632200" y="5322888"/>
          <p14:tracePt t="7121" x="3613150" y="5310188"/>
          <p14:tracePt t="7129" x="3570288" y="5278438"/>
          <p14:tracePt t="7136" x="3489325" y="5229225"/>
          <p14:tracePt t="7144" x="3465513" y="5211763"/>
          <p14:tracePt t="7151" x="3384550" y="5162550"/>
          <p14:tracePt t="7159" x="3305175" y="5124450"/>
          <p14:tracePt t="7167" x="3236913" y="5094288"/>
          <p14:tracePt t="7174" x="3181350" y="5068888"/>
          <p14:tracePt t="7181" x="3119438" y="5038725"/>
          <p14:tracePt t="7189" x="3027363" y="5002213"/>
          <p14:tracePt t="7197" x="2984500" y="4983163"/>
          <p14:tracePt t="7203" x="2903538" y="4946650"/>
          <p14:tracePt t="7212" x="2854325" y="4914900"/>
          <p14:tracePt t="7218" x="2824163" y="4902200"/>
          <p14:tracePt t="7226" x="2774950" y="4865688"/>
          <p14:tracePt t="7234" x="2732088" y="4829175"/>
          <p14:tracePt t="7241" x="2700338" y="4816475"/>
          <p14:tracePt t="7248" x="2644775" y="4767263"/>
          <p14:tracePt t="7256" x="2578100" y="4730750"/>
          <p14:tracePt t="7264" x="2509838" y="4692650"/>
          <p14:tracePt t="7271" x="2490788" y="4681538"/>
          <p14:tracePt t="7279" x="2441575" y="4649788"/>
          <p14:tracePt t="7286" x="2373313" y="4613275"/>
          <p14:tracePt t="7294" x="2343150" y="4600575"/>
          <p14:tracePt t="7301" x="2274888" y="4564063"/>
          <p14:tracePt t="7309" x="2219325" y="4527550"/>
          <p14:tracePt t="7317" x="2189163" y="4502150"/>
          <p14:tracePt t="7324" x="2146300" y="4465638"/>
          <p14:tracePt t="7331" x="2120900" y="4440238"/>
          <p14:tracePt t="7339" x="2101850" y="4427538"/>
          <p14:tracePt t="7347" x="2071688" y="4397375"/>
          <p14:tracePt t="7353" x="2046288" y="4367213"/>
          <p14:tracePt t="7361" x="2035175" y="4360863"/>
          <p14:tracePt t="7368" x="2009775" y="4335463"/>
          <p14:tracePt t="7376" x="1997075" y="4316413"/>
          <p14:tracePt t="7384" x="1960563" y="4292600"/>
          <p14:tracePt t="7391" x="1947863" y="4292600"/>
          <p14:tracePt t="7399" x="1898650" y="4267200"/>
          <p14:tracePt t="7406" x="1868488" y="4256088"/>
          <p14:tracePt t="7414" x="1825625" y="4237038"/>
          <p14:tracePt t="7421" x="1812925" y="4224338"/>
          <p14:tracePt t="7429" x="1793875" y="4211638"/>
          <p14:tracePt t="7436" x="1781175" y="4205288"/>
          <p14:tracePt t="7444" x="1763713" y="4187825"/>
          <p14:tracePt t="7451" x="1751013" y="4175125"/>
          <p14:tracePt t="7459" x="1738313" y="4168775"/>
          <p14:tracePt t="7468" x="1727200" y="4151313"/>
          <p14:tracePt t="7474" x="1708150" y="4125913"/>
          <p14:tracePt t="7481" x="1689100" y="4106863"/>
          <p14:tracePt t="7489" x="1676400" y="4095750"/>
          <p14:tracePt t="7497" x="1665288" y="4083050"/>
          <p14:tracePt t="7503" x="1658938" y="4064000"/>
          <p14:tracePt t="7511" x="1652588" y="4057650"/>
          <p14:tracePt t="7518" x="1652588" y="4044950"/>
          <p14:tracePt t="7526" x="1646238" y="4033838"/>
          <p14:tracePt t="7534" x="1646238" y="4027488"/>
          <p14:tracePt t="7541" x="1639888" y="4021138"/>
          <p14:tracePt t="7550" x="1639888" y="4008438"/>
          <p14:tracePt t="7556" x="1639888" y="4002088"/>
          <p14:tracePt t="7564" x="1633538" y="4002088"/>
          <p14:tracePt t="7571" x="1627188" y="3990975"/>
          <p14:tracePt t="7580" x="1627188" y="3984625"/>
          <p14:tracePt t="7586" x="1627188" y="3978275"/>
          <p14:tracePt t="7594" x="1620838" y="3971925"/>
          <p14:tracePt t="7608" x="1616075" y="3971925"/>
          <p14:tracePt t="7616" x="1616075" y="3965575"/>
          <p14:tracePt t="7684" x="1616075" y="3959225"/>
          <p14:tracePt t="7692" x="1609725" y="3959225"/>
          <p14:tracePt t="7707" x="1603375" y="3959225"/>
          <p14:tracePt t="7714" x="1603375" y="3952875"/>
          <p14:tracePt t="7737" x="1603375" y="3946525"/>
          <p14:tracePt t="7744" x="1597025" y="3940175"/>
          <p14:tracePt t="7760" x="1597025" y="3935413"/>
          <p14:tracePt t="7766" x="1590675" y="3929063"/>
          <p14:tracePt t="7774" x="1590675" y="3922713"/>
          <p14:tracePt t="7789" x="1590675" y="3916363"/>
          <p14:tracePt t="7804" x="1590675" y="3910013"/>
          <p14:tracePt t="7812" x="1590675" y="3903663"/>
          <p14:tracePt t="7819" x="1584325" y="3903663"/>
          <p14:tracePt t="7826" x="1584325" y="3897313"/>
          <p14:tracePt t="7849" x="1584325" y="3890963"/>
          <p14:tracePt t="7864" x="1584325" y="3884613"/>
          <p14:tracePt t="7872" x="1577975" y="3879850"/>
          <p14:tracePt t="7880" x="1577975" y="3873500"/>
          <p14:tracePt t="7969" x="1577975" y="3867150"/>
          <p14:tracePt t="7984" x="1577975" y="3860800"/>
          <p14:tracePt t="7991" x="1577975" y="3854450"/>
          <p14:tracePt t="8007" x="1577975" y="3848100"/>
          <p14:tracePt t="8014" x="1577975" y="3841750"/>
          <p14:tracePt t="8044" x="1577975" y="3835400"/>
          <p14:tracePt t="8337" x="1577975" y="3830638"/>
          <p14:tracePt t="8374" x="1577975" y="3824288"/>
          <p14:tracePt t="8381" x="1584325" y="3824288"/>
          <p14:tracePt t="8389" x="1584325" y="3817938"/>
          <p14:tracePt t="8487" x="1590675" y="3817938"/>
          <p14:tracePt t="8493" x="1603375" y="3817938"/>
          <p14:tracePt t="8500" x="1609725" y="3817938"/>
          <p14:tracePt t="8508" x="1627188" y="3817938"/>
          <p14:tracePt t="8515" x="1633538" y="3817938"/>
          <p14:tracePt t="8523" x="1646238" y="3817938"/>
          <p14:tracePt t="8531" x="1665288" y="3817938"/>
          <p14:tracePt t="8538" x="1682750" y="3817938"/>
          <p14:tracePt t="8546" x="1701800" y="3817938"/>
          <p14:tracePt t="8553" x="1708150" y="3817938"/>
          <p14:tracePt t="8561" x="1714500" y="3817938"/>
          <p14:tracePt t="8577" x="1714500" y="3811588"/>
          <p14:tracePt t="8583" x="1720850" y="3805238"/>
          <p14:tracePt t="8591" x="1720850" y="3798888"/>
          <p14:tracePt t="8598" x="1720850" y="3792538"/>
          <p14:tracePt t="8605" x="1720850" y="3779838"/>
          <p14:tracePt t="8613" x="1720850" y="3768725"/>
          <p14:tracePt t="8628" x="1720850" y="3756025"/>
          <p14:tracePt t="8636" x="1720850" y="3749675"/>
          <p14:tracePt t="8644" x="1720850" y="3736975"/>
          <p14:tracePt t="8651" x="1714500" y="3724275"/>
          <p14:tracePt t="8658" x="1708150" y="3713163"/>
          <p14:tracePt t="8666" x="1708150" y="3706813"/>
          <p14:tracePt t="8674" x="1708150" y="3700463"/>
          <p14:tracePt t="8681" x="1708150" y="3694113"/>
          <p14:tracePt t="8688" x="1701800" y="3694113"/>
          <p14:tracePt t="8696" x="1701800" y="3687763"/>
          <p14:tracePt t="8703" x="1701800" y="3681413"/>
          <p14:tracePt t="8711" x="1701800" y="3675063"/>
          <p14:tracePt t="8718" x="1701800" y="3670300"/>
          <p14:tracePt t="8727" x="1701800" y="3663950"/>
          <p14:tracePt t="8733" x="1701800" y="3657600"/>
          <p14:tracePt t="8748" x="1701800" y="3651250"/>
          <p14:tracePt t="8756" x="1701800" y="3644900"/>
          <p14:tracePt t="8763" x="1701800" y="3638550"/>
          <p14:tracePt t="8771" x="1701800" y="3632200"/>
          <p14:tracePt t="8801" x="1701800" y="3625850"/>
          <p14:tracePt t="8816" x="1701800" y="3619500"/>
          <p14:tracePt t="8832" x="1708150" y="3619500"/>
          <p14:tracePt t="8846" x="1720850" y="3614738"/>
          <p14:tracePt t="8861" x="1727200" y="3614738"/>
          <p14:tracePt t="8869" x="1738313" y="3614738"/>
          <p14:tracePt t="8878" x="1744663" y="3614738"/>
          <p14:tracePt t="8884" x="1751013" y="3614738"/>
          <p14:tracePt t="8891" x="1757363" y="3614738"/>
          <p14:tracePt t="8908" x="1763713" y="3614738"/>
          <p14:tracePt t="8914" x="1770063" y="3614738"/>
          <p14:tracePt t="8922" x="1776413" y="3614738"/>
          <p14:tracePt t="8929" x="1781175" y="3614738"/>
          <p14:tracePt t="8936" x="1793875" y="3614738"/>
          <p14:tracePt t="8945" x="1806575" y="3614738"/>
          <p14:tracePt t="8962" x="1819275" y="3608388"/>
          <p14:tracePt t="8966" x="1825625" y="3608388"/>
          <p14:tracePt t="9072" x="1825625" y="3614738"/>
          <p14:tracePt t="9079" x="1825625" y="3619500"/>
          <p14:tracePt t="9086" x="1825625" y="3632200"/>
          <p14:tracePt t="9094" x="1825625" y="3638550"/>
          <p14:tracePt t="9101" x="1819275" y="3644900"/>
          <p14:tracePt t="9109" x="1819275" y="3657600"/>
          <p14:tracePt t="9124" x="1819275" y="3663950"/>
          <p14:tracePt t="9132" x="1819275" y="3670300"/>
          <p14:tracePt t="9139" x="1812925" y="3675063"/>
          <p14:tracePt t="9148" x="1806575" y="3681413"/>
          <p14:tracePt t="9162" x="1806575" y="3687763"/>
          <p14:tracePt t="9169" x="1800225" y="3687763"/>
          <p14:tracePt t="9178" x="1793875" y="3687763"/>
          <p14:tracePt t="9184" x="1787525" y="3694113"/>
          <p14:tracePt t="9191" x="1781175" y="3694113"/>
          <p14:tracePt t="9214" x="1781175" y="3700463"/>
          <p14:tracePt t="9237" x="1781175" y="3706813"/>
          <p14:tracePt t="9244" x="1781175" y="3713163"/>
          <p14:tracePt t="9259" x="1781175" y="3719513"/>
          <p14:tracePt t="9266" x="1781175" y="3724275"/>
          <p14:tracePt t="9274" x="1781175" y="3730625"/>
          <p14:tracePt t="9289" x="1781175" y="3736975"/>
          <p14:tracePt t="9297" x="1781175" y="3743325"/>
          <p14:tracePt t="9304" x="1781175" y="3749675"/>
          <p14:tracePt t="9312" x="1781175" y="3756025"/>
          <p14:tracePt t="9319" x="1781175" y="3762375"/>
          <p14:tracePt t="9334" x="1781175" y="3768725"/>
          <p14:tracePt t="9372" x="1781175" y="3775075"/>
          <p14:tracePt t="9394" x="1787525" y="3775075"/>
          <p14:tracePt t="9401" x="1793875" y="3775075"/>
          <p14:tracePt t="9409" x="1800225" y="3779838"/>
          <p14:tracePt t="9416" x="1806575" y="3779838"/>
          <p14:tracePt t="9431" x="1812925" y="3779838"/>
          <p14:tracePt t="9447" x="1819275" y="3779838"/>
          <p14:tracePt t="9455" x="1825625" y="3779838"/>
          <p14:tracePt t="9477" x="1831975" y="3779838"/>
          <p14:tracePt t="9484" x="1843088" y="3779838"/>
          <p14:tracePt t="9492" x="1849438" y="3779838"/>
          <p14:tracePt t="9514" x="1855788" y="3779838"/>
          <p14:tracePt t="9537" x="1862138" y="3779838"/>
          <p14:tracePt t="9551" x="1862138" y="3775075"/>
          <p14:tracePt t="9559" x="1868488" y="3775075"/>
          <p14:tracePt t="9589" x="1874838" y="3775075"/>
          <p14:tracePt t="9596" x="1887538" y="3768725"/>
          <p14:tracePt t="9604" x="1892300" y="3768725"/>
          <p14:tracePt t="9612" x="1892300" y="3762375"/>
          <p14:tracePt t="9619" x="1892300" y="3756025"/>
          <p14:tracePt t="9642" x="1898650" y="3749675"/>
          <p14:tracePt t="9649" x="1898650" y="3743325"/>
          <p14:tracePt t="9657" x="1898650" y="3736975"/>
          <p14:tracePt t="9664" x="1898650" y="3730625"/>
          <p14:tracePt t="9672" x="1898650" y="3724275"/>
          <p14:tracePt t="9679" x="1898650" y="3713163"/>
          <p14:tracePt t="9686" x="1898650" y="3706813"/>
          <p14:tracePt t="9695" x="1898650" y="3700463"/>
          <p14:tracePt t="9701" x="1892300" y="3687763"/>
          <p14:tracePt t="9716" x="1892300" y="3681413"/>
          <p14:tracePt t="9725" x="1887538" y="3670300"/>
          <p14:tracePt t="9739" x="1887538" y="3663950"/>
          <p14:tracePt t="9754" x="1887538" y="3657600"/>
          <p14:tracePt t="9761" x="1887538" y="3651250"/>
          <p14:tracePt t="9778" x="1887538" y="3644900"/>
          <p14:tracePt t="9806" x="1887538" y="3638550"/>
          <p14:tracePt t="9837" x="1887538" y="3632200"/>
          <p14:tracePt t="9866" x="1887538" y="3625850"/>
          <p14:tracePt t="9889" x="1887538" y="3619500"/>
          <p14:tracePt t="9911" x="1887538" y="3614738"/>
          <p14:tracePt t="9971" x="1892300" y="3614738"/>
          <p14:tracePt t="9979" x="1898650" y="3608388"/>
          <p14:tracePt t="9986" x="1905000" y="3608388"/>
          <p14:tracePt t="9995" x="1911350" y="3608388"/>
          <p14:tracePt t="10001" x="1917700" y="3608388"/>
          <p14:tracePt t="10009" x="1917700" y="3602038"/>
          <p14:tracePt t="10016" x="1924050" y="3602038"/>
          <p14:tracePt t="10024" x="1930400" y="3602038"/>
          <p14:tracePt t="10054" x="1936750" y="3602038"/>
          <p14:tracePt t="10061" x="1941513" y="3602038"/>
          <p14:tracePt t="10077" x="1941513" y="3608388"/>
          <p14:tracePt t="10092" x="1947863" y="3614738"/>
          <p14:tracePt t="10099" x="1947863" y="3625850"/>
          <p14:tracePt t="10114" x="1954213" y="3625850"/>
          <p14:tracePt t="10122" x="1954213" y="3632200"/>
          <p14:tracePt t="10129" x="1954213" y="3651250"/>
          <p14:tracePt t="10136" x="1954213" y="3657600"/>
          <p14:tracePt t="10145" x="1954213" y="3663950"/>
          <p14:tracePt t="10151" x="1954213" y="3675063"/>
          <p14:tracePt t="10161" x="1954213" y="3681413"/>
          <p14:tracePt t="10167" x="1954213" y="3687763"/>
          <p14:tracePt t="10174" x="1954213" y="3694113"/>
          <p14:tracePt t="10181" x="1954213" y="3700463"/>
          <p14:tracePt t="10190" x="1954213" y="3706813"/>
          <p14:tracePt t="10197" x="1954213" y="3713163"/>
          <p14:tracePt t="10212" x="1954213" y="3719513"/>
          <p14:tracePt t="10234" x="1954213" y="3724275"/>
          <p14:tracePt t="10242" x="1954213" y="3730625"/>
          <p14:tracePt t="10249" x="1954213" y="3736975"/>
          <p14:tracePt t="10257" x="1954213" y="3743325"/>
          <p14:tracePt t="10264" x="1947863" y="3749675"/>
          <p14:tracePt t="10272" x="1947863" y="3756025"/>
          <p14:tracePt t="10924" x="1947863" y="3762375"/>
          <p14:tracePt t="10931" x="1947863" y="3768725"/>
          <p14:tracePt t="10939" x="1947863" y="3775075"/>
          <p14:tracePt t="10947" x="1947863" y="3779838"/>
          <p14:tracePt t="10954" x="1947863" y="3786188"/>
          <p14:tracePt t="10973" x="1954213" y="3792538"/>
          <p14:tracePt t="10976" x="1954213" y="3798888"/>
          <p14:tracePt t="10985" x="1960563" y="3811588"/>
          <p14:tracePt t="10992" x="1960563" y="3817938"/>
          <p14:tracePt t="10999" x="1960563" y="3824288"/>
          <p14:tracePt t="11006" x="1960563" y="3835400"/>
          <p14:tracePt t="11016" x="1966913" y="3848100"/>
          <p14:tracePt t="11021" x="1966913" y="3854450"/>
          <p14:tracePt t="11397" x="1966913" y="3860800"/>
          <p14:tracePt t="11404" x="1960563" y="3884613"/>
          <p14:tracePt t="11411" x="1947863" y="3910013"/>
          <p14:tracePt t="11419" x="1947863" y="3916363"/>
          <p14:tracePt t="11426" x="1930400" y="3952875"/>
          <p14:tracePt t="11434" x="1924050" y="3978275"/>
          <p14:tracePt t="11441" x="1924050" y="3984625"/>
          <p14:tracePt t="11449" x="1917700" y="4008438"/>
          <p14:tracePt t="11457" x="1911350" y="4027488"/>
          <p14:tracePt t="11464" x="1911350" y="4051300"/>
          <p14:tracePt t="11472" x="1911350" y="4057650"/>
          <p14:tracePt t="11479" x="1905000" y="4064000"/>
          <p14:tracePt t="11494" x="1905000" y="4070350"/>
          <p14:tracePt t="11502" x="1898650" y="4083050"/>
          <p14:tracePt t="11509" x="1892300" y="4083050"/>
          <p14:tracePt t="11517" x="1892300" y="4089400"/>
          <p14:tracePt t="11524" x="1892300" y="4095750"/>
          <p14:tracePt t="11532" x="1887538" y="4095750"/>
          <p14:tracePt t="11539" x="1887538" y="4100513"/>
          <p14:tracePt t="11546" x="1887538" y="4106863"/>
          <p14:tracePt t="11555" x="1874838" y="4113213"/>
          <p14:tracePt t="11561" x="1868488" y="4113213"/>
          <p14:tracePt t="11569" x="1862138" y="4113213"/>
          <p14:tracePt t="11576" x="1849438" y="4119563"/>
          <p14:tracePt t="11584" x="1843088" y="4119563"/>
          <p14:tracePt t="11591" x="1836738" y="4125913"/>
          <p14:tracePt t="11614" x="1831975" y="4125913"/>
          <p14:tracePt t="11697" x="1825625" y="4125913"/>
          <p14:tracePt t="11719" x="1819275" y="4125913"/>
          <p14:tracePt t="11727" x="1806575" y="4125913"/>
          <p14:tracePt t="11734" x="1793875" y="4125913"/>
          <p14:tracePt t="11756" x="1787525" y="4125913"/>
          <p14:tracePt t="11907" x="1781175" y="4125913"/>
          <p14:tracePt t="11914" x="1776413" y="4125913"/>
          <p14:tracePt t="11922" x="1763713" y="4125913"/>
          <p14:tracePt t="11929" x="1757363" y="4125913"/>
          <p14:tracePt t="11938" x="1751013" y="4119563"/>
          <p14:tracePt t="11960" x="1744663" y="4119563"/>
          <p14:tracePt t="11966" x="1738313" y="4119563"/>
          <p14:tracePt t="11997" x="1731963" y="4119563"/>
          <p14:tracePt t="12034" x="1727200" y="4119563"/>
          <p14:tracePt t="12041" x="1720850" y="4119563"/>
          <p14:tracePt t="12049" x="1714500" y="4119563"/>
          <p14:tracePt t="12057" x="1708150" y="4119563"/>
          <p14:tracePt t="12079" x="1701800" y="4119563"/>
          <p14:tracePt t="15923" x="1738313" y="4119563"/>
          <p14:tracePt t="15927" x="1744663" y="4119563"/>
          <p14:tracePt t="15929" x="1898650" y="4156075"/>
          <p14:tracePt t="15932" x="2201863" y="4181475"/>
          <p14:tracePt t="15940" x="2251075" y="4194175"/>
          <p14:tracePt t="15948" x="2422525" y="4205288"/>
          <p14:tracePt t="15968" x="2644775" y="4211638"/>
          <p14:tracePt t="15970" x="2830513" y="4224338"/>
          <p14:tracePt t="15978" x="3008313" y="4224338"/>
          <p14:tracePt t="15987" x="3082925" y="4224338"/>
          <p14:tracePt t="15995" x="3268663" y="4224338"/>
          <p14:tracePt t="16001" x="3471863" y="4224338"/>
          <p14:tracePt t="16009" x="3557588" y="4224338"/>
          <p14:tracePt t="16016" x="3760788" y="4224338"/>
          <p14:tracePt t="16024" x="3989388" y="4224338"/>
          <p14:tracePt t="16032" x="4224338" y="4217988"/>
          <p14:tracePt t="16039" x="4310063" y="4217988"/>
          <p14:tracePt t="16047" x="4500563" y="4205288"/>
          <p14:tracePt t="16054" x="4679950" y="4205288"/>
          <p14:tracePt t="16060" x="4754563" y="4200525"/>
          <p14:tracePt t="16068" x="4889500" y="4187825"/>
          <p14:tracePt t="16075" x="5013325" y="4175125"/>
          <p14:tracePt t="16083" x="5075238" y="4175125"/>
          <p14:tracePt t="16090" x="5184775" y="4156075"/>
          <p14:tracePt t="16098" x="5295900" y="4144963"/>
          <p14:tracePt t="16105" x="5340350" y="4138613"/>
          <p14:tracePt t="16113" x="5413375" y="4132263"/>
          <p14:tracePt t="16120" x="5475288" y="4113213"/>
          <p14:tracePt t="16128" x="5500688" y="4100513"/>
          <p14:tracePt t="16136" x="5567363" y="4089400"/>
          <p14:tracePt t="16144" x="5654675" y="4064000"/>
          <p14:tracePt t="16151" x="5740400" y="4044950"/>
          <p14:tracePt t="16159" x="5795963" y="4027488"/>
          <p14:tracePt t="16166" x="5870575" y="4021138"/>
          <p14:tracePt t="16173" x="5986463" y="3990975"/>
          <p14:tracePt t="16181" x="6035675" y="3978275"/>
          <p14:tracePt t="16188" x="6129338" y="3952875"/>
          <p14:tracePt t="16197" x="6202363" y="3922713"/>
          <p14:tracePt t="16203" x="6221413" y="3916363"/>
          <p14:tracePt t="16211" x="6276975" y="3879850"/>
          <p14:tracePt t="16218" x="6319838" y="3854450"/>
          <p14:tracePt t="16226" x="6338888" y="3848100"/>
          <p14:tracePt t="16233" x="6369050" y="3835400"/>
          <p14:tracePt t="16241" x="6388100" y="3817938"/>
          <p14:tracePt t="16248" x="6405563" y="3805238"/>
          <p14:tracePt t="16256" x="6430963" y="3792538"/>
          <p14:tracePt t="16264" x="6480175" y="3768725"/>
          <p14:tracePt t="16271" x="6499225" y="3762375"/>
          <p14:tracePt t="16278" x="6516688" y="3756025"/>
          <p14:tracePt t="16286" x="6561138" y="3749675"/>
          <p14:tracePt t="16294" x="6597650" y="3730625"/>
          <p14:tracePt t="16301" x="6621463" y="3724275"/>
          <p14:tracePt t="16308" x="6646863" y="3719513"/>
          <p14:tracePt t="16316" x="6677025" y="3700463"/>
          <p14:tracePt t="16324" x="6683375" y="3694113"/>
          <p14:tracePt t="16331" x="6689725" y="3687763"/>
          <p14:tracePt t="16338" x="6702425" y="3675063"/>
          <p14:tracePt t="16346" x="6708775" y="3675063"/>
          <p14:tracePt t="16353" x="6715125" y="3663950"/>
          <p14:tracePt t="16362" x="6715125" y="3657600"/>
          <p14:tracePt t="16368" x="6715125" y="3651250"/>
          <p14:tracePt t="16376" x="6721475" y="3651250"/>
          <p14:tracePt t="16383" x="6721475" y="3644900"/>
          <p14:tracePt t="16390" x="6721475" y="3638550"/>
          <p14:tracePt t="16398" x="6726238" y="3632200"/>
          <p14:tracePt t="16406" x="6732588" y="3632200"/>
          <p14:tracePt t="16421" x="6738938" y="3632200"/>
          <p14:tracePt t="16429" x="6751638" y="3625850"/>
          <p14:tracePt t="16436" x="6751638" y="3619500"/>
          <p14:tracePt t="16444" x="6757988" y="3614738"/>
          <p14:tracePt t="16451" x="6757988" y="3602038"/>
          <p14:tracePt t="16458" x="6777038" y="3595688"/>
          <p14:tracePt t="16466" x="6781800" y="3582988"/>
          <p14:tracePt t="16481" x="6800850" y="3576638"/>
          <p14:tracePt t="16488" x="6807200" y="3570288"/>
          <p14:tracePt t="16496" x="6819900" y="3563938"/>
          <p14:tracePt t="16503" x="6843713" y="3546475"/>
          <p14:tracePt t="16511" x="6856413" y="3533775"/>
          <p14:tracePt t="16518" x="6862763" y="3521075"/>
          <p14:tracePt t="16526" x="6875463" y="3490913"/>
          <p14:tracePt t="16533" x="6881813" y="3459163"/>
          <p14:tracePt t="16541" x="6881813" y="3441700"/>
          <p14:tracePt t="16548" x="6886575" y="3429000"/>
          <p14:tracePt t="16556" x="6886575" y="3398838"/>
          <p14:tracePt t="16571" x="6886575" y="3379788"/>
          <p14:tracePt t="16578" x="6886575" y="3367088"/>
          <p14:tracePt t="16586" x="6886575" y="3360738"/>
          <p14:tracePt t="16594" x="6886575" y="3348038"/>
          <p14:tracePt t="16601" x="6886575" y="3336925"/>
          <p14:tracePt t="16608" x="6886575" y="3330575"/>
          <p14:tracePt t="16616" x="6886575" y="3317875"/>
          <p14:tracePt t="16623" x="6892925" y="3298825"/>
          <p14:tracePt t="16631" x="6899275" y="3275013"/>
          <p14:tracePt t="16638" x="6899275" y="3268663"/>
          <p14:tracePt t="16646" x="6905625" y="3255963"/>
          <p14:tracePt t="16653" x="6911975" y="3238500"/>
          <p14:tracePt t="16661" x="6918325" y="3225800"/>
          <p14:tracePt t="16668" x="6918325" y="3219450"/>
          <p14:tracePt t="16676" x="6918325" y="3206750"/>
          <p14:tracePt t="16692" x="6918325" y="3200400"/>
          <p14:tracePt t="16698" x="6918325" y="3194050"/>
          <p14:tracePt t="16842" x="6918325" y="3187700"/>
          <p14:tracePt t="17052" x="6924675" y="3187700"/>
          <p14:tracePt t="17060" x="6931025" y="3187700"/>
          <p14:tracePt t="17066" x="6942138" y="3187700"/>
          <p14:tracePt t="17074" x="6948488" y="3187700"/>
          <p14:tracePt t="17082" x="6954838" y="3187700"/>
          <p14:tracePt t="17089" x="6961188" y="3187700"/>
          <p14:tracePt t="17104" x="6973888" y="3187700"/>
          <p14:tracePt t="17113" x="6980238" y="3187700"/>
          <p14:tracePt t="17119" x="6991350" y="3187700"/>
          <p14:tracePt t="17128" x="7004050" y="3187700"/>
          <p14:tracePt t="17134" x="7016750" y="3187700"/>
          <p14:tracePt t="17142" x="7029450" y="3187700"/>
          <p14:tracePt t="17149" x="7042150" y="3187700"/>
          <p14:tracePt t="17158" x="7053263" y="3187700"/>
          <p14:tracePt t="17166" x="7072313" y="3187700"/>
          <p14:tracePt t="17172" x="7097713" y="3187700"/>
          <p14:tracePt t="17180" x="7115175" y="3187700"/>
          <p14:tracePt t="17187" x="7140575" y="3187700"/>
          <p14:tracePt t="17195" x="7158038" y="3187700"/>
          <p14:tracePt t="17202" x="7177088" y="3187700"/>
          <p14:tracePt t="17209" x="7189788" y="3187700"/>
          <p14:tracePt t="17216" x="7202488" y="3187700"/>
          <p14:tracePt t="17225" x="7207250" y="3187700"/>
          <p14:tracePt t="17232" x="7213600" y="3187700"/>
          <p14:tracePt t="17299" x="7226300" y="3187700"/>
          <p14:tracePt t="17307" x="7232650" y="3187700"/>
          <p14:tracePt t="17315" x="7239000" y="3187700"/>
          <p14:tracePt t="17322" x="7251700" y="3187700"/>
          <p14:tracePt t="17329" x="7262813" y="3187700"/>
          <p14:tracePt t="17337" x="7269163" y="3187700"/>
          <p14:tracePt t="17346" x="7288213" y="3187700"/>
          <p14:tracePt t="17351" x="7300913" y="3187700"/>
          <p14:tracePt t="17359" x="7312025" y="3187700"/>
          <p14:tracePt t="17366" x="7324725" y="3187700"/>
          <p14:tracePt t="17375" x="7343775" y="3187700"/>
          <p14:tracePt t="17383" x="7356475" y="3187700"/>
          <p14:tracePt t="17390" x="7367588" y="3187700"/>
          <p14:tracePt t="17397" x="7392988" y="3194050"/>
          <p14:tracePt t="17404" x="7399338" y="3194050"/>
          <p14:tracePt t="17412" x="7412038" y="3200400"/>
          <p14:tracePt t="17419" x="7423150" y="3200400"/>
          <p14:tracePt t="17428" x="7429500" y="3200400"/>
          <p14:tracePt t="17434" x="7448550" y="3206750"/>
          <p14:tracePt t="17442" x="7478713" y="3206750"/>
          <p14:tracePt t="17449" x="7497763" y="3206750"/>
          <p14:tracePt t="17457" x="7504113" y="3206750"/>
          <p14:tracePt t="17464" x="7516813" y="3206750"/>
          <p14:tracePt t="17472" x="7534275" y="3206750"/>
          <p14:tracePt t="17479" x="7540625" y="3206750"/>
          <p14:tracePt t="17495" x="7546975" y="3206750"/>
          <p14:tracePt t="17502" x="7553325" y="3206750"/>
          <p14:tracePt t="17509" x="7559675" y="3206750"/>
          <p14:tracePt t="17516" x="7566025" y="3206750"/>
          <p14:tracePt t="17532" x="7572375" y="3206750"/>
          <p14:tracePt t="17539" x="7577138" y="3206750"/>
          <p14:tracePt t="17570" x="7583488" y="3206750"/>
          <p14:tracePt t="17578" x="7589838" y="3206750"/>
          <p14:tracePt t="17584" x="7596188" y="3206750"/>
          <p14:tracePt t="17592" x="7602538" y="3206750"/>
          <p14:tracePt t="17599" x="7608888" y="3206750"/>
          <p14:tracePt t="17607" x="7615238" y="3206750"/>
          <p14:tracePt t="17622" x="7621588" y="3206750"/>
          <p14:tracePt t="17629" x="7627938" y="3206750"/>
          <p14:tracePt t="17651" x="7632700" y="3206750"/>
          <p14:tracePt t="17675" x="7639050" y="3206750"/>
          <p14:tracePt t="17682" x="7651750" y="3206750"/>
          <p14:tracePt t="17689" x="7658100" y="3206750"/>
          <p14:tracePt t="17704" x="7670800" y="3206750"/>
          <p14:tracePt t="17712" x="7677150" y="3200400"/>
          <p14:tracePt t="17719" x="7681913" y="3200400"/>
          <p14:tracePt t="17728" x="7688263" y="3200400"/>
          <p14:tracePt t="17734" x="7694613" y="3200400"/>
          <p14:tracePt t="17742" x="7700963" y="3200400"/>
          <p14:tracePt t="17757" x="7707313" y="3200400"/>
          <p14:tracePt t="17764" x="7713663" y="3200400"/>
          <p14:tracePt t="17772" x="7720013" y="3200400"/>
          <p14:tracePt t="17779" x="7726363" y="3200400"/>
          <p14:tracePt t="17787" x="7737475" y="3200400"/>
          <p14:tracePt t="21593" x="7677150" y="3243263"/>
          <p14:tracePt t="21594" x="7651750" y="3249613"/>
          <p14:tracePt t="21600" x="7380288" y="3403600"/>
          <p14:tracePt t="21604" x="6751638" y="3644900"/>
          <p14:tracePt t="21612" x="6683375" y="3675063"/>
          <p14:tracePt t="21620" x="6621463" y="3700463"/>
          <p14:tracePt t="21627" x="6467475" y="3768725"/>
          <p14:tracePt t="21634" x="6313488" y="3817938"/>
          <p14:tracePt t="21642" x="6178550" y="3873500"/>
          <p14:tracePt t="21651" x="6135688" y="3890963"/>
          <p14:tracePt t="21656" x="6005513" y="3935413"/>
          <p14:tracePt t="21664" x="5875338" y="3978275"/>
          <p14:tracePt t="21671" x="5815013" y="3995738"/>
          <p14:tracePt t="21679" x="5665788" y="4040188"/>
          <p14:tracePt t="21687" x="5518150" y="4076700"/>
          <p14:tracePt t="21694" x="5456238" y="4083050"/>
          <p14:tracePt t="21702" x="5327650" y="4125913"/>
          <p14:tracePt t="21709" x="5197475" y="4168775"/>
          <p14:tracePt t="21717" x="5068888" y="4200525"/>
          <p14:tracePt t="21724" x="5019675" y="4211638"/>
          <p14:tracePt t="21733" x="4919663" y="4243388"/>
          <p14:tracePt t="21739" x="4803775" y="4260850"/>
          <p14:tracePt t="21747" x="4778375" y="4267200"/>
          <p14:tracePt t="21754" x="4686300" y="4286250"/>
          <p14:tracePt t="21762" x="4624388" y="4305300"/>
          <p14:tracePt t="21771" x="4594225" y="4316413"/>
          <p14:tracePt t="21777" x="4506913" y="4335463"/>
          <p14:tracePt t="21784" x="4445000" y="4341813"/>
          <p14:tracePt t="21792" x="4414838" y="4348163"/>
          <p14:tracePt t="21800" x="4346575" y="4378325"/>
          <p14:tracePt t="21807" x="4273550" y="4397375"/>
          <p14:tracePt t="21814" x="4192588" y="4427538"/>
          <p14:tracePt t="21821" x="4149725" y="4446588"/>
          <p14:tracePt t="21829" x="4075113" y="4465638"/>
          <p14:tracePt t="21838" x="3983038" y="4489450"/>
          <p14:tracePt t="21844" x="3946525" y="4508500"/>
          <p14:tracePt t="21852" x="3854450" y="4557713"/>
          <p14:tracePt t="21859" x="3773488" y="4587875"/>
          <p14:tracePt t="21866" x="3754438" y="4594225"/>
          <p14:tracePt t="21874" x="3724275" y="4619625"/>
          <p14:tracePt t="21882" x="3705225" y="4632325"/>
          <p14:tracePt t="21888" x="3681413" y="4643438"/>
          <p14:tracePt t="21896" x="3668713" y="4649788"/>
          <p14:tracePt t="21904" x="3662363" y="4656138"/>
          <p14:tracePt t="21911" x="3662363" y="4662488"/>
          <p14:tracePt t="21919" x="3649663" y="4668838"/>
          <p14:tracePt t="21926" x="3643313" y="4668838"/>
          <p14:tracePt t="21935" x="3638550" y="4675188"/>
          <p14:tracePt t="21951" x="3625850" y="4681538"/>
          <p14:tracePt t="21956" x="3613150" y="4687888"/>
          <p14:tracePt t="21964" x="3606800" y="4687888"/>
          <p14:tracePt t="21971" x="3600450" y="4687888"/>
          <p14:tracePt t="21979" x="3576638" y="4692650"/>
          <p14:tracePt t="21986" x="3551238" y="4692650"/>
          <p14:tracePt t="21994" x="3533775" y="4692650"/>
          <p14:tracePt t="22001" x="3495675" y="4692650"/>
          <p14:tracePt t="22009" x="3482975" y="4692650"/>
          <p14:tracePt t="22016" x="3459163" y="4692650"/>
          <p14:tracePt t="22024" x="3440113" y="4692650"/>
          <p14:tracePt t="22032" x="3429000" y="4692650"/>
          <p14:tracePt t="22039" x="3403600" y="4692650"/>
          <p14:tracePt t="22046" x="3384550" y="4692650"/>
          <p14:tracePt t="22054" x="3367088" y="4668838"/>
          <p14:tracePt t="22061" x="3354388" y="4668838"/>
          <p14:tracePt t="22069" x="3322638" y="4656138"/>
          <p14:tracePt t="22076" x="3305175" y="4643438"/>
          <p14:tracePt t="22085" x="3279775" y="4625975"/>
          <p14:tracePt t="22091" x="3262313" y="4619625"/>
          <p14:tracePt t="22099" x="3213100" y="4594225"/>
          <p14:tracePt t="22106" x="3194050" y="4581525"/>
          <p14:tracePt t="22114" x="3132138" y="4545013"/>
          <p14:tracePt t="22121" x="3040063" y="4508500"/>
          <p14:tracePt t="22129" x="3021013" y="4502150"/>
          <p14:tracePt t="22136" x="2935288" y="4459288"/>
          <p14:tracePt t="22144" x="2909888" y="4440238"/>
          <p14:tracePt t="22151" x="2873375" y="4416425"/>
          <p14:tracePt t="22159" x="2860675" y="4410075"/>
          <p14:tracePt t="22166" x="2830513" y="4391025"/>
          <p14:tracePt t="22174" x="2798763" y="4367213"/>
          <p14:tracePt t="22182" x="2787650" y="4367213"/>
          <p14:tracePt t="22189" x="2743200" y="4348163"/>
          <p14:tracePt t="22196" x="2719388" y="4341813"/>
          <p14:tracePt t="22204" x="2693988" y="4335463"/>
          <p14:tracePt t="22211" x="2670175" y="4329113"/>
          <p14:tracePt t="22219" x="2638425" y="4329113"/>
          <p14:tracePt t="22226" x="2632075" y="4329113"/>
          <p14:tracePt t="22234" x="2608263" y="4322763"/>
          <p14:tracePt t="22241" x="2582863" y="4316413"/>
          <p14:tracePt t="22249" x="2552700" y="4311650"/>
          <p14:tracePt t="22256" x="2533650" y="4311650"/>
          <p14:tracePt t="22264" x="2497138" y="4292600"/>
          <p14:tracePt t="22271" x="2466975" y="4279900"/>
          <p14:tracePt t="22279" x="2454275" y="4273550"/>
          <p14:tracePt t="22286" x="2405063" y="4256088"/>
          <p14:tracePt t="22294" x="2373313" y="4237038"/>
          <p14:tracePt t="22302" x="2343150" y="4230688"/>
          <p14:tracePt t="22309" x="2300288" y="4205288"/>
          <p14:tracePt t="22316" x="2257425" y="4187825"/>
          <p14:tracePt t="22324" x="2238375" y="4181475"/>
          <p14:tracePt t="22332" x="2189163" y="4151313"/>
          <p14:tracePt t="22339" x="2146300" y="4144963"/>
          <p14:tracePt t="22346" x="2133600" y="4138613"/>
          <p14:tracePt t="22354" x="2114550" y="4125913"/>
          <p14:tracePt t="22361" x="2078038" y="4119563"/>
          <p14:tracePt t="22369" x="2046288" y="4113213"/>
          <p14:tracePt t="22376" x="2035175" y="4113213"/>
          <p14:tracePt t="22385" x="1997075" y="4113213"/>
          <p14:tracePt t="22391" x="1960563" y="4113213"/>
          <p14:tracePt t="22399" x="1947863" y="4113213"/>
          <p14:tracePt t="22406" x="1930400" y="4113213"/>
          <p14:tracePt t="22414" x="1917700" y="4113213"/>
          <p14:tracePt t="22421" x="1905000" y="4113213"/>
          <p14:tracePt t="22429" x="1892300" y="4113213"/>
          <p14:tracePt t="22436" x="1881188" y="4113213"/>
          <p14:tracePt t="22451" x="1874838" y="4113213"/>
          <p14:tracePt t="22459" x="1862138" y="4113213"/>
          <p14:tracePt t="22466" x="1843088" y="4113213"/>
          <p14:tracePt t="22474" x="1831975" y="4113213"/>
          <p14:tracePt t="22482" x="1800225" y="4113213"/>
          <p14:tracePt t="22489" x="1776413" y="4106863"/>
          <p14:tracePt t="22496" x="1763713" y="4106863"/>
          <p14:tracePt t="22504" x="1751013" y="4106863"/>
          <p14:tracePt t="22511" x="1738313" y="4106863"/>
          <p14:tracePt t="22519" x="1731963" y="4106863"/>
          <p14:tracePt t="22586" x="1727200" y="4106863"/>
          <p14:tracePt t="22593" x="1714500" y="4106863"/>
          <p14:tracePt t="22600" x="1701800" y="4106863"/>
          <p14:tracePt t="22615" x="1695450" y="4106863"/>
          <p14:tracePt t="22623" x="1682750" y="4106863"/>
          <p14:tracePt t="22632" x="1676400" y="4106863"/>
          <p14:tracePt t="22638" x="1671638" y="4113213"/>
          <p14:tracePt t="22647" x="1665288" y="4113213"/>
          <p14:tracePt t="22663" x="1665288" y="4119563"/>
          <p14:tracePt t="22677" x="1658938" y="4119563"/>
          <p14:tracePt t="22686" x="1646238" y="4125913"/>
          <p14:tracePt t="22692" x="1639888" y="4125913"/>
          <p14:tracePt t="22707" x="1633538" y="4125913"/>
          <p14:tracePt t="22716" x="1633538" y="4132263"/>
          <p14:tracePt t="22722" x="1627188" y="4132263"/>
          <p14:tracePt t="22790" x="1627188" y="4125913"/>
          <p14:tracePt t="22804" x="1620838" y="4125913"/>
          <p14:tracePt t="22820" x="1620838" y="4119563"/>
          <p14:tracePt t="23353" x="1627188" y="4119563"/>
          <p14:tracePt t="23360" x="1658938" y="4113213"/>
          <p14:tracePt t="23367" x="1682750" y="4100513"/>
          <p14:tracePt t="23374" x="1714500" y="4100513"/>
          <p14:tracePt t="23382" x="1727200" y="4095750"/>
          <p14:tracePt t="23390" x="1763713" y="4095750"/>
          <p14:tracePt t="23397" x="1793875" y="4089400"/>
          <p14:tracePt t="23405" x="1812925" y="4083050"/>
          <p14:tracePt t="23412" x="1836738" y="4076700"/>
          <p14:tracePt t="23418" x="1881188" y="4076700"/>
          <p14:tracePt t="23425" x="1905000" y="4070350"/>
          <p14:tracePt t="23433" x="1947863" y="4057650"/>
          <p14:tracePt t="23441" x="1997075" y="4051300"/>
          <p14:tracePt t="23448" x="2041525" y="4044950"/>
          <p14:tracePt t="23455" x="2058988" y="4044950"/>
          <p14:tracePt t="23463" x="2084388" y="4044950"/>
          <p14:tracePt t="23471" x="2127250" y="4040188"/>
          <p14:tracePt t="23478" x="2146300" y="4040188"/>
          <p14:tracePt t="23486" x="2170113" y="4040188"/>
          <p14:tracePt t="23493" x="2206625" y="4040188"/>
          <p14:tracePt t="23501" x="2225675" y="4040188"/>
          <p14:tracePt t="23509" x="2257425" y="4040188"/>
          <p14:tracePt t="23516" x="2293938" y="4040188"/>
          <p14:tracePt t="23524" x="2312988" y="4040188"/>
          <p14:tracePt t="23531" x="2362200" y="4040188"/>
          <p14:tracePt t="23538" x="2398713" y="4040188"/>
          <p14:tracePt t="23545" x="2435225" y="4040188"/>
          <p14:tracePt t="23553" x="2454275" y="4040188"/>
          <p14:tracePt t="23561" x="2490788" y="4040188"/>
          <p14:tracePt t="23568" x="2546350" y="4040188"/>
          <p14:tracePt t="23575" x="2565400" y="4040188"/>
          <p14:tracePt t="23583" x="2620963" y="4040188"/>
          <p14:tracePt t="23591" x="2706688" y="4040188"/>
          <p14:tracePt t="23599" x="2743200" y="4040188"/>
          <p14:tracePt t="23606" x="2817813" y="4040188"/>
          <p14:tracePt t="23614" x="2879725" y="4040188"/>
          <p14:tracePt t="23622" x="2909888" y="4040188"/>
          <p14:tracePt t="23629" x="2978150" y="4040188"/>
          <p14:tracePt t="23637" x="3040063" y="4040188"/>
          <p14:tracePt t="23644" x="3076575" y="4040188"/>
          <p14:tracePt t="23652" x="3095625" y="4040188"/>
          <p14:tracePt t="23660" x="3125788" y="4040188"/>
          <p14:tracePt t="23666" x="3151188" y="4040188"/>
          <p14:tracePt t="23675" x="3157538" y="4040188"/>
          <p14:tracePt t="23681" x="3187700" y="4044950"/>
          <p14:tracePt t="23690" x="3230563" y="4044950"/>
          <p14:tracePt t="23696" x="3243263" y="4051300"/>
          <p14:tracePt t="23704" x="3268663" y="4051300"/>
          <p14:tracePt t="23712" x="3298825" y="4057650"/>
          <p14:tracePt t="23719" x="3317875" y="4057650"/>
          <p14:tracePt t="23727" x="3360738" y="4057650"/>
          <p14:tracePt t="23734" x="3416300" y="4057650"/>
          <p14:tracePt t="23743" x="3433763" y="4057650"/>
          <p14:tracePt t="23749" x="3489325" y="4057650"/>
          <p14:tracePt t="23757" x="3521075" y="4057650"/>
          <p14:tracePt t="23764" x="3544888" y="4057650"/>
          <p14:tracePt t="23772" x="3557588" y="4057650"/>
          <p14:tracePt t="23779" x="3576638" y="4057650"/>
          <p14:tracePt t="23787" x="3606800" y="4057650"/>
          <p14:tracePt t="23795" x="3619500" y="4057650"/>
          <p14:tracePt t="23802" x="3625850" y="4057650"/>
          <p14:tracePt t="23810" x="3632200" y="4057650"/>
          <p14:tracePt t="23816" x="3638550" y="4057650"/>
          <p14:tracePt t="23824" x="3656013" y="4057650"/>
          <p14:tracePt t="23831" x="3675063" y="4057650"/>
          <p14:tracePt t="23839" x="3681413" y="4057650"/>
          <p14:tracePt t="23846" x="3698875" y="4057650"/>
          <p14:tracePt t="23854" x="3717925" y="4057650"/>
          <p14:tracePt t="23862" x="3724275" y="4057650"/>
          <p14:tracePt t="23869" x="3736975" y="4057650"/>
          <p14:tracePt t="23877" x="3754438" y="4057650"/>
          <p14:tracePt t="23884" x="3792538" y="4057650"/>
          <p14:tracePt t="23893" x="3798888" y="4057650"/>
          <p14:tracePt t="23899" x="3810000" y="4057650"/>
          <p14:tracePt t="23907" x="3822700" y="4057650"/>
          <p14:tracePt t="23914" x="3835400" y="4064000"/>
          <p14:tracePt t="23922" x="3854450" y="4064000"/>
          <p14:tracePt t="23929" x="3890963" y="4064000"/>
          <p14:tracePt t="23937" x="3903663" y="4064000"/>
          <p14:tracePt t="23961" x="3970338" y="4070350"/>
          <p14:tracePt t="23966" x="3989388" y="4076700"/>
          <p14:tracePt t="23974" x="4002088" y="4076700"/>
          <p14:tracePt t="23982" x="4013200" y="4076700"/>
          <p14:tracePt t="23989" x="4019550" y="4076700"/>
          <p14:tracePt t="23996" x="4019550" y="4083050"/>
          <p14:tracePt t="24004" x="4025900" y="4083050"/>
          <p14:tracePt t="24012" x="4038600" y="4083050"/>
          <p14:tracePt t="24019" x="4044950" y="4083050"/>
          <p14:tracePt t="24027" x="4075113" y="4083050"/>
          <p14:tracePt t="24034" x="4087813" y="4083050"/>
          <p14:tracePt t="24042" x="4113213" y="4083050"/>
          <p14:tracePt t="24049" x="4149725" y="4083050"/>
          <p14:tracePt t="24057" x="4173538" y="4083050"/>
          <p14:tracePt t="24064" x="4205288" y="4083050"/>
          <p14:tracePt t="24072" x="4235450" y="4083050"/>
          <p14:tracePt t="24079" x="4241800" y="4083050"/>
          <p14:tracePt t="24087" x="4267200" y="4083050"/>
          <p14:tracePt t="24094" x="4279900" y="4083050"/>
          <p14:tracePt t="24102" x="4291013" y="4083050"/>
          <p14:tracePt t="24116" x="4310063" y="4083050"/>
          <p14:tracePt t="24124" x="4322763" y="4083050"/>
          <p14:tracePt t="24131" x="4333875" y="4083050"/>
          <p14:tracePt t="24139" x="4365625" y="4083050"/>
          <p14:tracePt t="24146" x="4384675" y="4083050"/>
          <p14:tracePt t="24154" x="4395788" y="4083050"/>
          <p14:tracePt t="24162" x="4421188" y="4083050"/>
          <p14:tracePt t="24169" x="4433888" y="4083050"/>
          <p14:tracePt t="24177" x="4438650" y="4083050"/>
          <p14:tracePt t="24184" x="4445000" y="4083050"/>
          <p14:tracePt t="24221" x="4451350" y="4083050"/>
          <p14:tracePt t="24228" x="4464050" y="4083050"/>
          <p14:tracePt t="24236" x="4476750" y="4083050"/>
          <p14:tracePt t="24244" x="4494213" y="4083050"/>
          <p14:tracePt t="24252" x="4500563" y="4083050"/>
          <p14:tracePt t="24260" x="4506913" y="4083050"/>
          <p14:tracePt t="24266" x="4513263" y="4083050"/>
          <p14:tracePt t="24350" x="4519613" y="4083050"/>
          <p14:tracePt t="24372" x="4525963" y="4083050"/>
          <p14:tracePt t="28988" x="4545013" y="4083050"/>
          <p14:tracePt t="28989" x="4549775" y="4083050"/>
          <p14:tracePt t="28994" x="4575175" y="4083050"/>
          <p14:tracePt t="29015" x="4587875" y="4083050"/>
          <p14:tracePt t="29052" x="4594225" y="4083050"/>
          <p14:tracePt t="29060" x="4598988" y="4083050"/>
          <p14:tracePt t="29068" x="4605338" y="4083050"/>
          <p14:tracePt t="29074" x="4618038" y="4089400"/>
          <p14:tracePt t="29082" x="4624388" y="4089400"/>
          <p14:tracePt t="29089" x="4630738" y="4089400"/>
          <p14:tracePt t="29104" x="4637088" y="4089400"/>
          <p14:tracePt t="29120" x="4643438" y="4089400"/>
          <p14:tracePt t="29157" x="4649788" y="4089400"/>
          <p14:tracePt t="29165" x="4654550" y="4089400"/>
          <p14:tracePt t="29172" x="4667250" y="4089400"/>
          <p14:tracePt t="29180" x="4679950" y="4089400"/>
          <p14:tracePt t="29195" x="4686300" y="4089400"/>
          <p14:tracePt t="29203" x="4692650" y="4089400"/>
          <p14:tracePt t="29270" x="4699000" y="4089400"/>
          <p14:tracePt t="29278" x="4705350" y="4089400"/>
          <p14:tracePt t="29285" x="4710113" y="4089400"/>
          <p14:tracePt t="29292" x="4716463" y="4089400"/>
          <p14:tracePt t="29383" x="4722813" y="4089400"/>
          <p14:tracePt t="29472" x="4729163" y="4089400"/>
          <p14:tracePt t="29488" x="4735513" y="4089400"/>
          <p14:tracePt t="29495" x="4741863" y="4095750"/>
          <p14:tracePt t="29592" x="4748213" y="4095750"/>
          <p14:tracePt t="33189" x="4765675" y="4095750"/>
          <p14:tracePt t="33194" x="4784725" y="4095750"/>
          <p14:tracePt t="33198" x="4803775" y="4095750"/>
          <p14:tracePt t="33206" x="4810125" y="4095750"/>
          <p14:tracePt t="33214" x="4814888" y="4095750"/>
          <p14:tracePt t="33221" x="4833938" y="4095750"/>
          <p14:tracePt t="33229" x="4840288" y="4095750"/>
          <p14:tracePt t="33236" x="4859338" y="4100513"/>
          <p14:tracePt t="33244" x="4876800" y="4100513"/>
          <p14:tracePt t="33251" x="4889500" y="4100513"/>
          <p14:tracePt t="33259" x="4908550" y="4100513"/>
          <p14:tracePt t="33267" x="4919663" y="4100513"/>
          <p14:tracePt t="33275" x="4926013" y="4100513"/>
          <p14:tracePt t="33282" x="4938713" y="4106863"/>
          <p14:tracePt t="33290" x="4951413" y="4106863"/>
          <p14:tracePt t="33305" x="4957763" y="4106863"/>
          <p14:tracePt t="33313" x="4964113" y="4106863"/>
          <p14:tracePt t="33329" x="4970463" y="4106863"/>
          <p14:tracePt t="33335" x="4975225" y="4106863"/>
          <p14:tracePt t="33350" x="5000625" y="4106863"/>
          <p14:tracePt t="33358" x="5006975" y="4106863"/>
          <p14:tracePt t="33365" x="5013325" y="4106863"/>
          <p14:tracePt t="33620" x="5019675" y="4106863"/>
          <p14:tracePt t="33626" x="5030788" y="4106863"/>
          <p14:tracePt t="33633" x="5056188" y="4106863"/>
          <p14:tracePt t="33641" x="5062538" y="4106863"/>
          <p14:tracePt t="33649" x="5080000" y="4100513"/>
          <p14:tracePt t="33656" x="5099050" y="4100513"/>
          <p14:tracePt t="33664" x="5111750" y="4100513"/>
          <p14:tracePt t="33672" x="5124450" y="4100513"/>
          <p14:tracePt t="33679" x="5130800" y="4100513"/>
          <p14:tracePt t="33687" x="5160963" y="4100513"/>
          <p14:tracePt t="33694" x="5173663" y="4100513"/>
          <p14:tracePt t="33702" x="5191125" y="4100513"/>
          <p14:tracePt t="33710" x="5222875" y="4100513"/>
          <p14:tracePt t="33716" x="5240338" y="4100513"/>
          <p14:tracePt t="33725" x="5253038" y="4100513"/>
          <p14:tracePt t="33731" x="5289550" y="4100513"/>
          <p14:tracePt t="33740" x="5314950" y="4100513"/>
          <p14:tracePt t="33747" x="5327650" y="4100513"/>
          <p14:tracePt t="33755" x="5364163" y="4100513"/>
          <p14:tracePt t="33763" x="5400675" y="4100513"/>
          <p14:tracePt t="33770" x="5419725" y="4100513"/>
          <p14:tracePt t="33778" x="5445125" y="4100513"/>
          <p14:tracePt t="33785" x="5468938" y="4100513"/>
          <p14:tracePt t="33792" x="5481638" y="4100513"/>
          <p14:tracePt t="33800" x="5500688" y="4100513"/>
          <p14:tracePt t="33808" x="5518150" y="4100513"/>
          <p14:tracePt t="33815" x="5543550" y="4095750"/>
          <p14:tracePt t="33822" x="5549900" y="4095750"/>
          <p14:tracePt t="33830" x="5556250" y="4095750"/>
          <p14:tracePt t="33837" x="5561013" y="4095750"/>
          <p14:tracePt t="33845" x="5567363" y="4089400"/>
          <p14:tracePt t="33852" x="5580063" y="4089400"/>
          <p14:tracePt t="33861" x="5586413" y="4089400"/>
          <p14:tracePt t="33867" x="5592763" y="4089400"/>
          <p14:tracePt t="33875" x="5599113" y="4089400"/>
          <p14:tracePt t="33882" x="5622925" y="4089400"/>
          <p14:tracePt t="33890" x="5635625" y="4089400"/>
          <p14:tracePt t="33897" x="5661025" y="4089400"/>
          <p14:tracePt t="33905" x="5691188" y="4089400"/>
          <p14:tracePt t="33913" x="5697538" y="4089400"/>
          <p14:tracePt t="33920" x="5746750" y="4089400"/>
          <p14:tracePt t="33928" x="5776913" y="4089400"/>
          <p14:tracePt t="33935" x="5802313" y="4089400"/>
          <p14:tracePt t="33944" x="5815013" y="4089400"/>
          <p14:tracePt t="33950" x="5851525" y="4089400"/>
          <p14:tracePt t="33964" x="5870575" y="4089400"/>
          <p14:tracePt t="33965" x="5888038" y="4089400"/>
          <p14:tracePt t="33972" x="5913438" y="4089400"/>
          <p14:tracePt t="33987" x="5930900" y="4089400"/>
          <p14:tracePt t="33995" x="5962650" y="4089400"/>
          <p14:tracePt t="34002" x="5986463" y="4083050"/>
          <p14:tracePt t="34011" x="6011863" y="4083050"/>
          <p14:tracePt t="34017" x="6035675" y="4070350"/>
          <p14:tracePt t="34025" x="6080125" y="4064000"/>
          <p14:tracePt t="34032" x="6097588" y="4064000"/>
          <p14:tracePt t="34040" x="6135688" y="4057650"/>
          <p14:tracePt t="34047" x="6165850" y="4057650"/>
          <p14:tracePt t="34055" x="6202363" y="4051300"/>
          <p14:tracePt t="34063" x="6215063" y="4044950"/>
          <p14:tracePt t="34070" x="6234113" y="4044950"/>
          <p14:tracePt t="34078" x="6251575" y="4040188"/>
          <p14:tracePt t="34085" x="6257925" y="4040188"/>
          <p14:tracePt t="34094" x="6276975" y="4040188"/>
          <p14:tracePt t="34100" x="6289675" y="4040188"/>
          <p14:tracePt t="34107" x="6296025" y="4040188"/>
          <p14:tracePt t="34115" x="6307138" y="4040188"/>
          <p14:tracePt t="34122" x="6332538" y="4027488"/>
          <p14:tracePt t="34130" x="6345238" y="4027488"/>
          <p14:tracePt t="34137" x="6375400" y="4027488"/>
          <p14:tracePt t="34145" x="6411913" y="4021138"/>
          <p14:tracePt t="34152" x="6430963" y="4021138"/>
          <p14:tracePt t="34161" x="6467475" y="4014788"/>
          <p14:tracePt t="34167" x="6505575" y="4014788"/>
          <p14:tracePt t="34175" x="6561138" y="3995738"/>
          <p14:tracePt t="34182" x="6572250" y="3995738"/>
          <p14:tracePt t="34190" x="6610350" y="3995738"/>
          <p14:tracePt t="34197" x="6634163" y="3995738"/>
          <p14:tracePt t="34205" x="6659563" y="3995738"/>
          <p14:tracePt t="34213" x="6665913" y="3995738"/>
          <p14:tracePt t="34220" x="6696075" y="3995738"/>
          <p14:tracePt t="34228" x="6708775" y="3995738"/>
          <p14:tracePt t="34235" x="6715125" y="3995738"/>
          <p14:tracePt t="34244" x="6732588" y="3995738"/>
          <p14:tracePt t="34257" x="6738938" y="3995738"/>
          <p14:tracePt t="34264" x="6751638" y="3995738"/>
          <p14:tracePt t="34271" x="6757988" y="3995738"/>
          <p14:tracePt t="34279" x="6770688" y="3995738"/>
          <p14:tracePt t="34286" x="6781800" y="3995738"/>
          <p14:tracePt t="34293" x="6794500" y="3995738"/>
          <p14:tracePt t="34301" x="6800850" y="3995738"/>
          <p14:tracePt t="34316" x="6813550" y="3995738"/>
          <p14:tracePt t="34323" x="6819900" y="3995738"/>
          <p14:tracePt t="34331" x="6826250" y="3995738"/>
          <p14:tracePt t="34354" x="6831013" y="3995738"/>
          <p14:tracePt t="34361" x="6837363" y="3995738"/>
          <p14:tracePt t="34376" x="6843713" y="3995738"/>
          <p14:tracePt t="34384" x="6869113" y="3995738"/>
          <p14:tracePt t="34392" x="6881813" y="3995738"/>
          <p14:tracePt t="34400" x="6886575" y="3995738"/>
          <p14:tracePt t="34512" x="6862763" y="3995738"/>
          <p14:tracePt t="34520" x="6826250" y="3995738"/>
          <p14:tracePt t="34527" x="6800850" y="3995738"/>
          <p14:tracePt t="34535" x="6745288" y="3995738"/>
          <p14:tracePt t="34544" x="6640513" y="4008438"/>
          <p14:tracePt t="34550" x="6591300" y="4014788"/>
          <p14:tracePt t="34558" x="6480175" y="4027488"/>
          <p14:tracePt t="34565" x="6307138" y="4033838"/>
          <p14:tracePt t="34572" x="6146800" y="4044950"/>
          <p14:tracePt t="34582" x="5746750" y="4044950"/>
          <p14:tracePt t="34588" x="5370513" y="4064000"/>
          <p14:tracePt t="34595" x="5184775" y="4076700"/>
          <p14:tracePt t="34602" x="4699000" y="4132263"/>
          <p14:tracePt t="34611" x="4284663" y="4181475"/>
          <p14:tracePt t="34618" x="4186238" y="4194175"/>
          <p14:tracePt t="34625" x="3970338" y="4243388"/>
          <p14:tracePt t="34632" x="3835400" y="4256088"/>
          <p14:tracePt t="34640" x="3748088" y="4260850"/>
          <p14:tracePt t="34647" x="3717925" y="4260850"/>
          <p14:tracePt t="34655" x="3675063" y="4260850"/>
          <p14:tracePt t="34663" x="3649663" y="4260850"/>
          <p14:tracePt t="34692" x="3643313" y="4260850"/>
          <p14:tracePt t="34708" x="3638550" y="4260850"/>
          <p14:tracePt t="34715" x="3632200" y="4260850"/>
          <p14:tracePt t="34723" x="3625850" y="4260850"/>
          <p14:tracePt t="34730" x="3619500" y="4260850"/>
          <p14:tracePt t="34738" x="3606800" y="4256088"/>
          <p14:tracePt t="34745" x="3582988" y="4249738"/>
          <p14:tracePt t="34752" x="3570288" y="4249738"/>
          <p14:tracePt t="34761" x="3538538" y="4243388"/>
          <p14:tracePt t="34775" x="3521075" y="4237038"/>
          <p14:tracePt t="34782" x="3508375" y="4230688"/>
          <p14:tracePt t="34790" x="3502025" y="4230688"/>
          <p14:tracePt t="34798" x="3482975" y="4230688"/>
          <p14:tracePt t="34805" x="3471863" y="4224338"/>
          <p14:tracePt t="34813" x="3459163" y="4224338"/>
          <p14:tracePt t="34820" x="3440113" y="4224338"/>
          <p14:tracePt t="34828" x="3390900" y="4205288"/>
          <p14:tracePt t="34835" x="3378200" y="4205288"/>
          <p14:tracePt t="34844" x="3341688" y="4205288"/>
          <p14:tracePt t="34850" x="3279775" y="4200525"/>
          <p14:tracePt t="34857" x="3255963" y="4200525"/>
          <p14:tracePt t="34865" x="3217863" y="4200525"/>
          <p14:tracePt t="34872" x="3194050" y="4200525"/>
          <p14:tracePt t="34880" x="3157538" y="4194175"/>
          <p14:tracePt t="34887" x="3151188" y="4187825"/>
          <p14:tracePt t="34895" x="3132138" y="4187825"/>
          <p14:tracePt t="34902" x="3095625" y="4181475"/>
          <p14:tracePt t="34911" x="3089275" y="4181475"/>
          <p14:tracePt t="34917" x="3070225" y="4175125"/>
          <p14:tracePt t="34925" x="3052763" y="4168775"/>
          <p14:tracePt t="34932" x="3040063" y="4168775"/>
          <p14:tracePt t="34941" x="3014663" y="4156075"/>
          <p14:tracePt t="34961" x="2984500" y="4144963"/>
          <p14:tracePt t="34963" x="2965450" y="4144963"/>
          <p14:tracePt t="34970" x="2935288" y="4138613"/>
          <p14:tracePt t="34978" x="2909888" y="4132263"/>
          <p14:tracePt t="34985" x="2897188" y="4132263"/>
          <p14:tracePt t="34994" x="2867025" y="4132263"/>
          <p14:tracePt t="35000" x="2847975" y="4125913"/>
          <p14:tracePt t="35007" x="2824163" y="4125913"/>
          <p14:tracePt t="35015" x="2811463" y="4125913"/>
          <p14:tracePt t="35022" x="2781300" y="4125913"/>
          <p14:tracePt t="35030" x="2768600" y="4119563"/>
          <p14:tracePt t="35037" x="2762250" y="4119563"/>
          <p14:tracePt t="35047" x="2749550" y="4113213"/>
          <p14:tracePt t="35052" x="2743200" y="4113213"/>
          <p14:tracePt t="35061" x="2743200" y="4106863"/>
          <p14:tracePt t="35075" x="2738438" y="4106863"/>
          <p14:tracePt t="35082" x="2732088" y="4106863"/>
          <p14:tracePt t="35090" x="2725738" y="4106863"/>
          <p14:tracePt t="35098" x="2719388" y="4106863"/>
          <p14:tracePt t="35105" x="2713038" y="4106863"/>
          <p14:tracePt t="35112" x="2706688" y="4106863"/>
          <p14:tracePt t="35120" x="2700338" y="4106863"/>
          <p14:tracePt t="35127" x="2693988" y="4106863"/>
          <p14:tracePt t="35135" x="2687638" y="4106863"/>
          <p14:tracePt t="35144" x="2676525" y="4106863"/>
          <p14:tracePt t="35150" x="2670175" y="4106863"/>
          <p14:tracePt t="35172" x="2663825" y="4106863"/>
          <p14:tracePt t="35187" x="2657475" y="4106863"/>
          <p14:tracePt t="35195" x="2644775" y="4106863"/>
          <p14:tracePt t="35202" x="2638425" y="4106863"/>
          <p14:tracePt t="35210" x="2632075" y="4106863"/>
          <p14:tracePt t="35217" x="2620963" y="4106863"/>
          <p14:tracePt t="35239" x="2614613" y="4106863"/>
          <p14:tracePt t="35691" x="2627313" y="4106863"/>
          <p14:tracePt t="35698" x="2651125" y="4100513"/>
          <p14:tracePt t="35705" x="2682875" y="4100513"/>
          <p14:tracePt t="35713" x="2725738" y="4095750"/>
          <p14:tracePt t="35720" x="2738438" y="4095750"/>
          <p14:tracePt t="35728" x="2774950" y="4095750"/>
          <p14:tracePt t="35736" x="2805113" y="4089400"/>
          <p14:tracePt t="35743" x="2817813" y="4089400"/>
          <p14:tracePt t="35751" x="2843213" y="4089400"/>
          <p14:tracePt t="35758" x="2867025" y="4089400"/>
          <p14:tracePt t="35766" x="2886075" y="4089400"/>
          <p14:tracePt t="35773" x="2909888" y="4089400"/>
          <p14:tracePt t="35782" x="2941638" y="4089400"/>
          <p14:tracePt t="35787" x="2997200" y="4089400"/>
          <p14:tracePt t="35795" x="3014663" y="4089400"/>
          <p14:tracePt t="35802" x="3063875" y="4089400"/>
          <p14:tracePt t="35810" x="3125788" y="4089400"/>
          <p14:tracePt t="35818" x="3144838" y="4089400"/>
          <p14:tracePt t="35825" x="3194050" y="4089400"/>
          <p14:tracePt t="35833" x="3230563" y="4089400"/>
          <p14:tracePt t="35840" x="3243263" y="4089400"/>
          <p14:tracePt t="35849" x="3262313" y="4089400"/>
          <p14:tracePt t="35855" x="3286125" y="4089400"/>
          <p14:tracePt t="35863" x="3292475" y="4089400"/>
          <p14:tracePt t="35870" x="3311525" y="4089400"/>
          <p14:tracePt t="35879" x="3341688" y="4089400"/>
          <p14:tracePt t="35886" x="3354388" y="4089400"/>
          <p14:tracePt t="35893" x="3390900" y="4089400"/>
          <p14:tracePt t="35900" x="3416300" y="4089400"/>
          <p14:tracePt t="35908" x="3446463" y="4089400"/>
          <p14:tracePt t="35917" x="3452813" y="4089400"/>
          <p14:tracePt t="35922" x="3465513" y="4089400"/>
          <p14:tracePt t="35930" x="3471863" y="4089400"/>
          <p14:tracePt t="35937" x="3478213" y="4089400"/>
          <p14:tracePt t="35944" x="3489325" y="4089400"/>
          <p14:tracePt t="35971" x="3508375" y="4089400"/>
          <p14:tracePt t="35974" x="3514725" y="4089400"/>
          <p14:tracePt t="35982" x="3527425" y="4089400"/>
          <p14:tracePt t="35989" x="3538538" y="4089400"/>
          <p14:tracePt t="35998" x="3557588" y="4089400"/>
          <p14:tracePt t="36004" x="3570288" y="4089400"/>
          <p14:tracePt t="36012" x="3587750" y="4089400"/>
          <p14:tracePt t="36019" x="3600450" y="4089400"/>
          <p14:tracePt t="36027" x="3613150" y="4089400"/>
          <p14:tracePt t="36034" x="3619500" y="4089400"/>
          <p14:tracePt t="36042" x="3632200" y="4089400"/>
          <p14:tracePt t="36050" x="3638550" y="4089400"/>
          <p14:tracePt t="36057" x="3643313" y="4089400"/>
          <p14:tracePt t="36126" x="3656013" y="4089400"/>
          <p14:tracePt t="36132" x="3668713" y="4089400"/>
          <p14:tracePt t="36140" x="3681413" y="4089400"/>
          <p14:tracePt t="36149" x="3698875" y="4089400"/>
          <p14:tracePt t="36155" x="3711575" y="4089400"/>
          <p14:tracePt t="36163" x="3724275" y="4089400"/>
          <p14:tracePt t="36170" x="3736975" y="4089400"/>
          <p14:tracePt t="36283" x="3743325" y="4089400"/>
          <p14:tracePt t="36598" x="3748088" y="4089400"/>
          <p14:tracePt t="36606" x="3760788" y="4083050"/>
          <p14:tracePt t="36612" x="3773488" y="4083050"/>
          <p14:tracePt t="36620" x="3792538" y="4070350"/>
          <p14:tracePt t="36628" x="3816350" y="4070350"/>
          <p14:tracePt t="36635" x="3841750" y="4070350"/>
          <p14:tracePt t="36643" x="3884613" y="4070350"/>
          <p14:tracePt t="36650" x="3914775" y="4070350"/>
          <p14:tracePt t="36658" x="3933825" y="4070350"/>
          <p14:tracePt t="36665" x="3946525" y="4070350"/>
          <p14:tracePt t="36674" x="3963988" y="4070350"/>
          <p14:tracePt t="36680" x="3983038" y="4070350"/>
          <p14:tracePt t="36689" x="3989388" y="4070350"/>
          <p14:tracePt t="36695" x="3995738" y="4070350"/>
          <p14:tracePt t="36703" x="4013200" y="4070350"/>
          <p14:tracePt t="36710" x="4019550" y="4070350"/>
          <p14:tracePt t="36725" x="4032250" y="4070350"/>
          <p14:tracePt t="36733" x="4038600" y="4070350"/>
          <p14:tracePt t="36740" x="4044950" y="4070350"/>
          <p14:tracePt t="36756" x="4051300" y="4070350"/>
          <p14:tracePt t="36762" x="4057650" y="4070350"/>
          <p14:tracePt t="36777" x="4064000" y="4070350"/>
          <p14:tracePt t="36785" x="4068763" y="4070350"/>
          <p14:tracePt t="36792" x="4075113" y="4076700"/>
          <p14:tracePt t="36800" x="4081463" y="4076700"/>
          <p14:tracePt t="36808" x="4087813" y="4076700"/>
          <p14:tracePt t="36815" x="4094163" y="4076700"/>
          <p14:tracePt t="36823" x="4113213" y="4076700"/>
          <p14:tracePt t="36839" x="4119563" y="4076700"/>
          <p14:tracePt t="36845" x="4130675" y="4076700"/>
          <p14:tracePt t="36853" x="4137025" y="4076700"/>
          <p14:tracePt t="36860" x="4156075" y="4076700"/>
          <p14:tracePt t="36876" x="4162425" y="4076700"/>
          <p14:tracePt t="36890" x="4173538" y="4076700"/>
          <p14:tracePt t="36898" x="4192588" y="4076700"/>
          <p14:tracePt t="36906" x="4198938" y="4076700"/>
          <p14:tracePt t="36912" x="4205288" y="4076700"/>
          <p14:tracePt t="36920" x="4217988" y="4076700"/>
          <p14:tracePt t="36927" x="4224338" y="4076700"/>
          <p14:tracePt t="36935" x="4229100" y="4076700"/>
          <p14:tracePt t="36942" x="4235450" y="4076700"/>
          <p14:tracePt t="36959" x="4248150" y="4076700"/>
          <p14:tracePt t="36965" x="4254500" y="4076700"/>
          <p14:tracePt t="36973" x="4260850" y="4076700"/>
          <p14:tracePt t="36980" x="4273550" y="4076700"/>
          <p14:tracePt t="36989" x="4284663" y="4076700"/>
          <p14:tracePt t="36995" x="4297363" y="4076700"/>
          <p14:tracePt t="37003" x="4303713" y="4076700"/>
          <p14:tracePt t="37010" x="4310063" y="4076700"/>
          <p14:tracePt t="37018" x="4322763" y="4076700"/>
          <p14:tracePt t="37026" x="4329113" y="4076700"/>
          <p14:tracePt t="37033" x="4333875" y="4076700"/>
          <p14:tracePt t="37093" x="4340225" y="4076700"/>
          <p14:tracePt t="37100" x="4346575" y="4076700"/>
          <p14:tracePt t="37108" x="4352925" y="4076700"/>
          <p14:tracePt t="37123" x="4359275" y="4076700"/>
          <p14:tracePt t="37130" x="4365625" y="4076700"/>
          <p14:tracePt t="37139" x="4378325" y="4076700"/>
          <p14:tracePt t="37145" x="4384675" y="4076700"/>
          <p14:tracePt t="37153" x="4389438" y="4076700"/>
          <p14:tracePt t="37168" x="4395788" y="4076700"/>
          <p14:tracePt t="37175" x="4402138" y="4076700"/>
          <p14:tracePt t="37183" x="4408488" y="4076700"/>
          <p14:tracePt t="37190" x="4414838" y="4076700"/>
          <p14:tracePt t="37206" x="4421188" y="4076700"/>
          <p14:tracePt t="37220" x="4427538" y="4076700"/>
          <p14:tracePt t="37227" x="4433888" y="4076700"/>
          <p14:tracePt t="37242" x="4438650" y="4076700"/>
          <p14:tracePt t="37273" x="4445000" y="4076700"/>
          <p14:tracePt t="37288" x="4451350" y="4076700"/>
          <p14:tracePt t="37295" x="4457700" y="4076700"/>
          <p14:tracePt t="37303" x="4464050" y="4076700"/>
          <p14:tracePt t="37310" x="4470400" y="4076700"/>
          <p14:tracePt t="37319" x="4476750" y="4076700"/>
          <p14:tracePt t="37348" x="4483100" y="4076700"/>
          <p14:tracePt t="37362" x="4489450" y="4076700"/>
          <p14:tracePt t="37370" x="4494213" y="4076700"/>
          <p14:tracePt t="37386" x="4500563" y="4076700"/>
          <p14:tracePt t="37392" x="4506913" y="4076700"/>
          <p14:tracePt t="37400" x="4513263" y="4076700"/>
          <p14:tracePt t="37415" x="4519613" y="4076700"/>
          <p14:tracePt t="37453" x="4525963" y="4076700"/>
          <p14:tracePt t="37565" x="4532313" y="4076700"/>
          <p14:tracePt t="37603" x="4538663" y="4076700"/>
          <p14:tracePt t="37626" x="4545013" y="4076700"/>
          <p14:tracePt t="37760" x="4549775" y="4076700"/>
          <p14:tracePt t="37805" x="4556125" y="4076700"/>
          <p14:tracePt t="37828" x="4562475" y="4076700"/>
          <p14:tracePt t="38593" x="4562475" y="4070350"/>
          <p14:tracePt t="41388" x="4699000" y="4113213"/>
          <p14:tracePt t="41391" x="4784725" y="4156075"/>
          <p14:tracePt t="41392" x="4926013" y="4211638"/>
          <p14:tracePt t="41406" x="5210175" y="4397375"/>
          <p14:tracePt t="41412" x="5265738" y="4440238"/>
          <p14:tracePt t="41420" x="5334000" y="4471988"/>
          <p14:tracePt t="41428" x="5351463" y="4476750"/>
          <p14:tracePt t="41435" x="5400675" y="4514850"/>
          <p14:tracePt t="41443" x="5468938" y="4538663"/>
          <p14:tracePt t="41450" x="5494338" y="4545013"/>
          <p14:tracePt t="41458" x="5549900" y="4576763"/>
          <p14:tracePt t="41465" x="5605463" y="4581525"/>
          <p14:tracePt t="41473" x="5648325" y="4606925"/>
          <p14:tracePt t="41480" x="5661025" y="4606925"/>
          <p14:tracePt t="41486" x="5710238" y="4625975"/>
          <p14:tracePt t="41494" x="5746750" y="4643438"/>
          <p14:tracePt t="41501" x="5770563" y="4656138"/>
          <p14:tracePt t="41508" x="5808663" y="4668838"/>
          <p14:tracePt t="41516" x="5851525" y="4687888"/>
          <p14:tracePt t="41524" x="5875338" y="4687888"/>
          <p14:tracePt t="41531" x="5926138" y="4711700"/>
          <p14:tracePt t="41539" x="5992813" y="4724400"/>
          <p14:tracePt t="41546" x="6018213" y="4730750"/>
          <p14:tracePt t="41554" x="6061075" y="4748213"/>
          <p14:tracePt t="41561" x="6135688" y="4748213"/>
          <p14:tracePt t="41569" x="6153150" y="4748213"/>
          <p14:tracePt t="41576" x="6184900" y="4760913"/>
          <p14:tracePt t="41585" x="6215063" y="4767263"/>
          <p14:tracePt t="41593" x="6246813" y="4786313"/>
          <p14:tracePt t="41600" x="6257925" y="4786313"/>
          <p14:tracePt t="41608" x="6276975" y="4792663"/>
          <p14:tracePt t="41615" x="6300788" y="4797425"/>
          <p14:tracePt t="41622" x="6307138" y="4797425"/>
          <p14:tracePt t="41630" x="6326188" y="4803775"/>
          <p14:tracePt t="41637" x="6362700" y="4803775"/>
          <p14:tracePt t="41645" x="6375400" y="4803775"/>
          <p14:tracePt t="41652" x="6405563" y="4810125"/>
          <p14:tracePt t="41660" x="6424613" y="4810125"/>
          <p14:tracePt t="41667" x="6437313" y="4810125"/>
          <p14:tracePt t="41676" x="6456363" y="4816475"/>
          <p14:tracePt t="41682" x="6467475" y="4816475"/>
          <p14:tracePt t="41690" x="6486525" y="4816475"/>
          <p14:tracePt t="41697" x="6492875" y="4816475"/>
          <p14:tracePt t="41705" x="6499225" y="4816475"/>
          <p14:tracePt t="42088" x="6499225" y="4829175"/>
          <p14:tracePt t="42095" x="6499225" y="4872038"/>
          <p14:tracePt t="42102" x="6499225" y="4884738"/>
          <p14:tracePt t="42110" x="6499225" y="4908550"/>
          <p14:tracePt t="42116" x="6505575" y="4921250"/>
          <p14:tracePt t="42131" x="6511925" y="4940300"/>
          <p14:tracePt t="42139" x="6516688" y="4953000"/>
          <p14:tracePt t="42146" x="6516688" y="4964113"/>
          <p14:tracePt t="42154" x="6523038" y="4989513"/>
          <p14:tracePt t="42161" x="6529388" y="5002213"/>
          <p14:tracePt t="42169" x="6529388" y="5008563"/>
          <p14:tracePt t="42177" x="6535738" y="5013325"/>
          <p14:tracePt t="42184" x="6542088" y="5026025"/>
          <p14:tracePt t="42192" x="6542088" y="5038725"/>
          <p14:tracePt t="42199" x="6542088" y="5051425"/>
          <p14:tracePt t="42207" x="6548438" y="5057775"/>
          <p14:tracePt t="42214" x="6548438" y="5062538"/>
          <p14:tracePt t="42222" x="6548438" y="5068888"/>
          <p14:tracePt t="42229" x="6548438" y="50752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9E579E-0384-BA42-98C9-361962009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049"/>
            <a:ext cx="7886700" cy="915672"/>
          </a:xfrm>
        </p:spPr>
        <p:txBody>
          <a:bodyPr>
            <a:normAutofit/>
          </a:bodyPr>
          <a:lstStyle/>
          <a:p>
            <a:r>
              <a:rPr kumimoji="1" lang="zh-CN" altLang="en-US" b="1">
                <a:latin typeface="+mn-lt"/>
                <a:ea typeface="SimSun" panose="02010600030101010101" pitchFamily="2" charset="-122"/>
              </a:rPr>
              <a:t>实用加法计数器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7928147-9CDD-EF4D-A586-5D36EBFDE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88721"/>
            <a:ext cx="7886700" cy="2733039"/>
          </a:xfrm>
        </p:spPr>
        <p:txBody>
          <a:bodyPr>
            <a:normAutofit fontScale="92500" lnSpcReduction="10000"/>
          </a:bodyPr>
          <a:lstStyle/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异步复位 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rst_n</a:t>
            </a:r>
          </a:p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使能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en</a:t>
            </a:r>
          </a:p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同步预置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load/data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：可以预置一个计数的初始值</a:t>
            </a:r>
            <a:endParaRPr lang="en-US" altLang="zh-C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计数输出 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dout</a:t>
            </a:r>
          </a:p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计数溢出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cout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：计数满时的输出信号</a:t>
            </a:r>
            <a:endParaRPr lang="en-US" altLang="zh-C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4639A09-B69B-0C47-8B8B-30537DB34C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75600"/>
            <a:ext cx="9144000" cy="2345520"/>
          </a:xfrm>
          <a:prstGeom prst="rect">
            <a:avLst/>
          </a:prstGeom>
        </p:spPr>
      </p:pic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BF5AAAAE-0EAF-4BA3-859A-87C5FE9E94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89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040"/>
    </mc:Choice>
    <mc:Fallback>
      <p:transition spd="slow" advTm="192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54" x="6616700" y="4964113"/>
          <p14:tracePt t="1457" x="6715125" y="4822825"/>
          <p14:tracePt t="1459" x="6726238" y="4810125"/>
          <p14:tracePt t="1463" x="6937375" y="4625975"/>
          <p14:tracePt t="1470" x="6954838" y="4606925"/>
          <p14:tracePt t="1477" x="7010400" y="4557713"/>
          <p14:tracePt t="1485" x="7035800" y="4551363"/>
          <p14:tracePt t="1493" x="7085013" y="4521200"/>
          <p14:tracePt t="1500" x="7140575" y="4483100"/>
          <p14:tracePt t="1508" x="7158038" y="4476750"/>
          <p14:tracePt t="1515" x="7207250" y="4440238"/>
          <p14:tracePt t="1523" x="7262813" y="4416425"/>
          <p14:tracePt t="1530" x="7275513" y="4410075"/>
          <p14:tracePt t="1538" x="7318375" y="4371975"/>
          <p14:tracePt t="1545" x="7337425" y="4360863"/>
          <p14:tracePt t="1553" x="7367588" y="4335463"/>
          <p14:tracePt t="1561" x="7373938" y="4322763"/>
          <p14:tracePt t="1568" x="7392988" y="4305300"/>
          <p14:tracePt t="1576" x="7429500" y="4279900"/>
          <p14:tracePt t="1583" x="7442200" y="4267200"/>
          <p14:tracePt t="1590" x="7472363" y="4243388"/>
          <p14:tracePt t="1598" x="7527925" y="4205288"/>
          <p14:tracePt t="1606" x="7540625" y="4194175"/>
          <p14:tracePt t="1613" x="7572375" y="4168775"/>
          <p14:tracePt t="1622" x="7602538" y="4144963"/>
          <p14:tracePt t="1628" x="7645400" y="4138613"/>
          <p14:tracePt t="1635" x="7677150" y="4106863"/>
          <p14:tracePt t="1644" x="7700963" y="4076700"/>
          <p14:tracePt t="1651" x="7707313" y="4070350"/>
          <p14:tracePt t="1659" x="7726363" y="4033838"/>
          <p14:tracePt t="1665" x="7750175" y="4002088"/>
          <p14:tracePt t="1673" x="7775575" y="3946525"/>
          <p14:tracePt t="1680" x="7788275" y="3929063"/>
          <p14:tracePt t="1688" x="7812088" y="3879850"/>
          <p14:tracePt t="1695" x="7837488" y="3824288"/>
          <p14:tracePt t="1703" x="7842250" y="3811588"/>
          <p14:tracePt t="1711" x="7867650" y="3762375"/>
          <p14:tracePt t="1718" x="7886700" y="3719513"/>
          <p14:tracePt t="1726" x="7893050" y="3700463"/>
          <p14:tracePt t="1733" x="7904163" y="3657600"/>
          <p14:tracePt t="1741" x="7916863" y="3619500"/>
          <p14:tracePt t="1748" x="7923213" y="3608388"/>
          <p14:tracePt t="1756" x="7929563" y="3576638"/>
          <p14:tracePt t="1763" x="7953375" y="3533775"/>
          <p14:tracePt t="1771" x="7959725" y="3521075"/>
          <p14:tracePt t="1778" x="7972425" y="3490913"/>
          <p14:tracePt t="1786" x="7985125" y="3465513"/>
          <p14:tracePt t="1793" x="7985125" y="3435350"/>
          <p14:tracePt t="1800" x="7991475" y="3422650"/>
          <p14:tracePt t="1809" x="7991475" y="3409950"/>
          <p14:tracePt t="1815" x="7991475" y="3403600"/>
          <p14:tracePt t="1830" x="7991475" y="3398838"/>
          <p14:tracePt t="1838" x="7991475" y="3392488"/>
          <p14:tracePt t="1845" x="7991475" y="3386138"/>
          <p14:tracePt t="1853" x="7991475" y="3379788"/>
          <p14:tracePt t="1861" x="7991475" y="3373438"/>
          <p14:tracePt t="1868" x="7991475" y="3367088"/>
          <p14:tracePt t="1893" x="7991475" y="3360738"/>
          <p14:tracePt t="1898" x="7997825" y="3360738"/>
          <p14:tracePt t="1928" x="7997825" y="3354388"/>
          <p14:tracePt t="15299" x="8047038" y="3392488"/>
          <p14:tracePt t="15302" x="8070850" y="3398838"/>
          <p14:tracePt t="15303" x="8083550" y="3403600"/>
          <p14:tracePt t="15303" x="8096250" y="3403600"/>
          <p14:tracePt t="15309" x="8126413" y="3403600"/>
          <p14:tracePt t="15317" x="8132763" y="3403600"/>
          <p14:tracePt t="15324" x="8145463" y="3403600"/>
          <p14:tracePt t="15332" x="8158163" y="3403600"/>
          <p14:tracePt t="15339" x="8162925" y="3403600"/>
          <p14:tracePt t="15347" x="8175625" y="3398838"/>
          <p14:tracePt t="15354" x="8181975" y="3392488"/>
          <p14:tracePt t="15362" x="8188325" y="3392488"/>
          <p14:tracePt t="15370" x="8194675" y="3386138"/>
          <p14:tracePt t="15377" x="8201025" y="3386138"/>
          <p14:tracePt t="15385" x="8207375" y="3386138"/>
          <p14:tracePt t="15392" x="8213725" y="3379788"/>
          <p14:tracePt t="15400" x="8218488" y="3379788"/>
          <p14:tracePt t="15408" x="8224838" y="3373438"/>
          <p14:tracePt t="15415" x="8231188" y="3360738"/>
          <p14:tracePt t="15430" x="8237538" y="3354388"/>
          <p14:tracePt t="15438" x="8237538" y="3348038"/>
          <p14:tracePt t="15445" x="8243888" y="3336925"/>
          <p14:tracePt t="15453" x="8262938" y="3317875"/>
          <p14:tracePt t="15460" x="8267700" y="3305175"/>
          <p14:tracePt t="15468" x="8274050" y="3287713"/>
          <p14:tracePt t="15475" x="8286750" y="3275013"/>
          <p14:tracePt t="15483" x="8293100" y="3262313"/>
          <p14:tracePt t="15491" x="8318500" y="3232150"/>
          <p14:tracePt t="15497" x="8335963" y="3194050"/>
          <p14:tracePt t="15505" x="8355013" y="3176588"/>
          <p14:tracePt t="15512" x="8372475" y="3157538"/>
          <p14:tracePt t="15520" x="8397875" y="3114675"/>
          <p14:tracePt t="15527" x="8428038" y="3059113"/>
          <p14:tracePt t="15535" x="8434388" y="3033713"/>
          <p14:tracePt t="15542" x="8440738" y="2978150"/>
          <p14:tracePt t="15550" x="8440738" y="2941638"/>
          <p14:tracePt t="15558" x="8440738" y="2911475"/>
          <p14:tracePt t="15565" x="8440738" y="2867025"/>
          <p14:tracePt t="15573" x="8428038" y="2813050"/>
          <p14:tracePt t="15580" x="8416925" y="2781300"/>
          <p14:tracePt t="15588" x="8372475" y="2695575"/>
          <p14:tracePt t="15595" x="8305800" y="2608263"/>
          <p14:tracePt t="15602" x="8280400" y="2578100"/>
          <p14:tracePt t="15610" x="8162925" y="2447925"/>
          <p14:tracePt t="15618" x="8083550" y="2368550"/>
          <p14:tracePt t="15625" x="8015288" y="2312988"/>
          <p14:tracePt t="15633" x="7923213" y="2238375"/>
          <p14:tracePt t="15641" x="7812088" y="2139950"/>
          <p14:tracePt t="15648" x="7700963" y="2054225"/>
          <p14:tracePt t="15655" x="7670800" y="2028825"/>
          <p14:tracePt t="15662" x="7566025" y="1955800"/>
          <p14:tracePt t="15670" x="7485063" y="1905000"/>
          <p14:tracePt t="15677" x="7416800" y="1868488"/>
          <p14:tracePt t="15685" x="7324725" y="1795463"/>
          <p14:tracePt t="15692" x="7207250" y="1720850"/>
          <p14:tracePt t="15700" x="7151688" y="1684338"/>
          <p14:tracePt t="15708" x="7016750" y="1616075"/>
          <p14:tracePt t="15715" x="6856413" y="1554163"/>
          <p14:tracePt t="15722" x="6794500" y="1524000"/>
          <p14:tracePt t="15730" x="6616700" y="1492250"/>
          <p14:tracePt t="15738" x="6473825" y="1468438"/>
          <p14:tracePt t="15745" x="6375400" y="1455738"/>
          <p14:tracePt t="15753" x="6240463" y="1455738"/>
          <p14:tracePt t="15760" x="6091238" y="1455738"/>
          <p14:tracePt t="15768" x="5937250" y="1455738"/>
          <p14:tracePt t="15775" x="5888038" y="1455738"/>
          <p14:tracePt t="15782" x="5776913" y="1455738"/>
          <p14:tracePt t="15790" x="5654675" y="1455738"/>
          <p14:tracePt t="15798" x="5605463" y="1455738"/>
          <p14:tracePt t="15805" x="5481638" y="1455738"/>
          <p14:tracePt t="15812" x="5370513" y="1479550"/>
          <p14:tracePt t="15820" x="5314950" y="1492250"/>
          <p14:tracePt t="15827" x="5173663" y="1524000"/>
          <p14:tracePt t="15835" x="5062538" y="1554163"/>
          <p14:tracePt t="15842" x="4970463" y="1584325"/>
          <p14:tracePt t="15850" x="4846638" y="1628775"/>
          <p14:tracePt t="15858" x="4643438" y="1684338"/>
          <p14:tracePt t="15865" x="4568825" y="1701800"/>
          <p14:tracePt t="15872" x="4346575" y="1763713"/>
          <p14:tracePt t="15880" x="4168775" y="1812925"/>
          <p14:tracePt t="15888" x="4044950" y="1844675"/>
          <p14:tracePt t="15895" x="3959225" y="1868488"/>
          <p14:tracePt t="15902" x="3859213" y="1887538"/>
          <p14:tracePt t="15910" x="3767138" y="1893888"/>
          <p14:tracePt t="15918" x="3730625" y="1911350"/>
          <p14:tracePt t="15925" x="3643313" y="1924050"/>
          <p14:tracePt t="15932" x="3563938" y="1930400"/>
          <p14:tracePt t="15940" x="3538538" y="1930400"/>
          <p14:tracePt t="15947" x="3478213" y="1943100"/>
          <p14:tracePt t="15955" x="3416300" y="1949450"/>
          <p14:tracePt t="15962" x="3384550" y="1955800"/>
          <p14:tracePt t="15970" x="3311525" y="1955800"/>
          <p14:tracePt t="15977" x="3224213" y="1966913"/>
          <p14:tracePt t="15985" x="3187700" y="1966913"/>
          <p14:tracePt t="15992" x="3101975" y="1973263"/>
          <p14:tracePt t="16000" x="3040063" y="1973263"/>
          <p14:tracePt t="16008" x="2952750" y="1973263"/>
          <p14:tracePt t="16015" x="2922588" y="1973263"/>
          <p14:tracePt t="16023" x="2867025" y="1973263"/>
          <p14:tracePt t="16030" x="2817813" y="1973263"/>
          <p14:tracePt t="16038" x="2798763" y="1973263"/>
          <p14:tracePt t="16045" x="2738438" y="1973263"/>
          <p14:tracePt t="16053" x="2713038" y="1973263"/>
          <p14:tracePt t="16060" x="2693988" y="1966913"/>
          <p14:tracePt t="16068" x="2651125" y="1960563"/>
          <p14:tracePt t="16075" x="2601913" y="1949450"/>
          <p14:tracePt t="16082" x="2582863" y="1949450"/>
          <p14:tracePt t="16090" x="2546350" y="1949450"/>
          <p14:tracePt t="16098" x="2503488" y="1936750"/>
          <p14:tracePt t="16105" x="2471738" y="1924050"/>
          <p14:tracePt t="16112" x="2466975" y="1924050"/>
          <p14:tracePt t="16121" x="2422525" y="1917700"/>
          <p14:tracePt t="16127" x="2373313" y="1900238"/>
          <p14:tracePt t="16135" x="2355850" y="1900238"/>
          <p14:tracePt t="16142" x="2306638" y="1887538"/>
          <p14:tracePt t="16150" x="2238375" y="1874838"/>
          <p14:tracePt t="16158" x="2225675" y="1868488"/>
          <p14:tracePt t="16165" x="2189163" y="1862138"/>
          <p14:tracePt t="16174" x="2133600" y="1844675"/>
          <p14:tracePt t="16190" x="2078038" y="1831975"/>
          <p14:tracePt t="16195" x="2035175" y="1819275"/>
          <p14:tracePt t="16203" x="2022475" y="1812925"/>
          <p14:tracePt t="16210" x="1997075" y="1806575"/>
          <p14:tracePt t="16218" x="1979613" y="1806575"/>
          <p14:tracePt t="16225" x="1954213" y="1800225"/>
          <p14:tracePt t="16233" x="1941513" y="1795463"/>
          <p14:tracePt t="16240" x="1930400" y="1795463"/>
          <p14:tracePt t="16248" x="1917700" y="1795463"/>
          <p14:tracePt t="16255" x="1905000" y="1795463"/>
          <p14:tracePt t="16271" x="1892300" y="1789113"/>
          <p14:tracePt t="16277" x="1881188" y="1789113"/>
          <p14:tracePt t="16285" x="1874838" y="1789113"/>
          <p14:tracePt t="16292" x="1849438" y="1789113"/>
          <p14:tracePt t="16300" x="1836738" y="1789113"/>
          <p14:tracePt t="16308" x="1800225" y="1789113"/>
          <p14:tracePt t="16315" x="1763713" y="1789113"/>
          <p14:tracePt t="16323" x="1744663" y="1789113"/>
          <p14:tracePt t="16330" x="1720850" y="1789113"/>
          <p14:tracePt t="16338" x="1695450" y="1789113"/>
          <p14:tracePt t="16345" x="1676400" y="1789113"/>
          <p14:tracePt t="16353" x="1665288" y="1789113"/>
          <p14:tracePt t="16360" x="1652588" y="1789113"/>
          <p14:tracePt t="16368" x="1633538" y="1789113"/>
          <p14:tracePt t="16375" x="1627188" y="1789113"/>
          <p14:tracePt t="16383" x="1616075" y="1782763"/>
          <p14:tracePt t="16390" x="1597025" y="1776413"/>
          <p14:tracePt t="16398" x="1584325" y="1776413"/>
          <p14:tracePt t="16405" x="1566863" y="1776413"/>
          <p14:tracePt t="16412" x="1541463" y="1770063"/>
          <p14:tracePt t="16421" x="1528763" y="1763713"/>
          <p14:tracePt t="16427" x="1522413" y="1763713"/>
          <p14:tracePt t="16435" x="1516063" y="1763713"/>
          <p14:tracePt t="16442" x="1492250" y="1763713"/>
          <p14:tracePt t="16450" x="1485900" y="1763713"/>
          <p14:tracePt t="16488" x="1479550" y="1763713"/>
          <p14:tracePt t="16496" x="1473200" y="1763713"/>
          <p14:tracePt t="16503" x="1466850" y="1763713"/>
          <p14:tracePt t="16519" x="1462088" y="1763713"/>
          <p14:tracePt t="16533" x="1455738" y="1763713"/>
          <p14:tracePt t="16609" x="1449388" y="1763713"/>
          <p14:tracePt t="16617" x="1443038" y="1763713"/>
          <p14:tracePt t="16639" x="1436688" y="1763713"/>
          <p14:tracePt t="16661" x="1430338" y="1763713"/>
          <p14:tracePt t="17013" x="1436688" y="1763713"/>
          <p14:tracePt t="17021" x="1462088" y="1763713"/>
          <p14:tracePt t="17029" x="1485900" y="1757363"/>
          <p14:tracePt t="17035" x="1498600" y="1757363"/>
          <p14:tracePt t="17044" x="1516063" y="1757363"/>
          <p14:tracePt t="17050" x="1554163" y="1757363"/>
          <p14:tracePt t="17058" x="1566863" y="1757363"/>
          <p14:tracePt t="17066" x="1603375" y="1757363"/>
          <p14:tracePt t="17073" x="1665288" y="1763713"/>
          <p14:tracePt t="17081" x="1682750" y="1763713"/>
          <p14:tracePt t="17088" x="1731963" y="1763713"/>
          <p14:tracePt t="17096" x="1806575" y="1757363"/>
          <p14:tracePt t="17103" x="1836738" y="1757363"/>
          <p14:tracePt t="17112" x="1898650" y="1757363"/>
          <p14:tracePt t="17118" x="1985963" y="1757363"/>
          <p14:tracePt t="17126" x="2028825" y="1757363"/>
          <p14:tracePt t="17133" x="2090738" y="1751013"/>
          <p14:tracePt t="17141" x="2152650" y="1751013"/>
          <p14:tracePt t="17148" x="2201863" y="1751013"/>
          <p14:tracePt t="17156" x="2232025" y="1739900"/>
          <p14:tracePt t="17163" x="2281238" y="1739900"/>
          <p14:tracePt t="17171" x="2330450" y="1739900"/>
          <p14:tracePt t="17179" x="2362200" y="1739900"/>
          <p14:tracePt t="17184" x="2405063" y="1739900"/>
          <p14:tracePt t="17192" x="2466975" y="1739900"/>
          <p14:tracePt t="17200" x="2497138" y="1739900"/>
          <p14:tracePt t="17207" x="2552700" y="1739900"/>
          <p14:tracePt t="17215" x="2614613" y="1739900"/>
          <p14:tracePt t="17222" x="2638425" y="1739900"/>
          <p14:tracePt t="17230" x="2706688" y="1739900"/>
          <p14:tracePt t="17237" x="2749550" y="1733550"/>
          <p14:tracePt t="17245" x="2768600" y="1733550"/>
          <p14:tracePt t="17252" x="2787650" y="1733550"/>
          <p14:tracePt t="17260" x="2817813" y="1733550"/>
          <p14:tracePt t="17267" x="2836863" y="1733550"/>
          <p14:tracePt t="17275" x="2847975" y="1733550"/>
          <p14:tracePt t="17282" x="2867025" y="1733550"/>
          <p14:tracePt t="17290" x="2879725" y="1733550"/>
          <p14:tracePt t="17297" x="2892425" y="1733550"/>
          <p14:tracePt t="17305" x="2903538" y="1733550"/>
          <p14:tracePt t="17312" x="2928938" y="1733550"/>
          <p14:tracePt t="17320" x="2941638" y="1733550"/>
          <p14:tracePt t="17328" x="2971800" y="1739900"/>
          <p14:tracePt t="17335" x="2997200" y="1739900"/>
          <p14:tracePt t="17342" x="3003550" y="1739900"/>
          <p14:tracePt t="17350" x="3040063" y="1751013"/>
          <p14:tracePt t="17358" x="3052763" y="1751013"/>
          <p14:tracePt t="17365" x="3057525" y="1751013"/>
          <p14:tracePt t="17373" x="3082925" y="1751013"/>
          <p14:tracePt t="17380" x="3101975" y="1757363"/>
          <p14:tracePt t="17388" x="3113088" y="1757363"/>
          <p14:tracePt t="17395" x="3119438" y="1757363"/>
          <p14:tracePt t="17402" x="3132138" y="1757363"/>
          <p14:tracePt t="17410" x="3151188" y="1757363"/>
          <p14:tracePt t="17417" x="3157538" y="1757363"/>
          <p14:tracePt t="17425" x="3181350" y="1757363"/>
          <p14:tracePt t="17432" x="3206750" y="1757363"/>
          <p14:tracePt t="17440" x="3217863" y="1757363"/>
          <p14:tracePt t="17448" x="3230563" y="1757363"/>
          <p14:tracePt t="17455" x="3243263" y="1757363"/>
          <p14:tracePt t="17463" x="3249613" y="1757363"/>
          <p14:tracePt t="17470" x="3255963" y="1757363"/>
          <p14:tracePt t="17478" x="3262313" y="1757363"/>
          <p14:tracePt t="17485" x="3268663" y="1757363"/>
          <p14:tracePt t="17493" x="3273425" y="1757363"/>
          <p14:tracePt t="17500" x="3286125" y="1763713"/>
          <p14:tracePt t="17508" x="3292475" y="1763713"/>
          <p14:tracePt t="17515" x="3298825" y="1763713"/>
          <p14:tracePt t="17530" x="3311525" y="1763713"/>
          <p14:tracePt t="17545" x="3317875" y="1763713"/>
          <p14:tracePt t="17552" x="3328988" y="1763713"/>
          <p14:tracePt t="17560" x="3328988" y="1770063"/>
          <p14:tracePt t="17567" x="3335338" y="1770063"/>
          <p14:tracePt t="17590" x="3341688" y="1770063"/>
          <p14:tracePt t="17605" x="3348038" y="1770063"/>
          <p14:tracePt t="17627" x="3354388" y="1770063"/>
          <p14:tracePt t="17634" x="3360738" y="1770063"/>
          <p14:tracePt t="19294" x="3360738" y="1776413"/>
          <p14:tracePt t="19301" x="3360738" y="1789113"/>
          <p14:tracePt t="19307" x="3367088" y="1800225"/>
          <p14:tracePt t="19314" x="3367088" y="1806575"/>
          <p14:tracePt t="19322" x="3367088" y="1819275"/>
          <p14:tracePt t="19329" x="3373438" y="1831975"/>
          <p14:tracePt t="19337" x="3373438" y="1844675"/>
          <p14:tracePt t="19344" x="3373438" y="1855788"/>
          <p14:tracePt t="19352" x="3373438" y="1874838"/>
          <p14:tracePt t="19360" x="3373438" y="1881188"/>
          <p14:tracePt t="19368" x="3373438" y="1900238"/>
          <p14:tracePt t="19375" x="3373438" y="1924050"/>
          <p14:tracePt t="19384" x="3367088" y="1955800"/>
          <p14:tracePt t="19391" x="3367088" y="1966913"/>
          <p14:tracePt t="19398" x="3360738" y="1985963"/>
          <p14:tracePt t="19404" x="3354388" y="2009775"/>
          <p14:tracePt t="19412" x="3348038" y="2022475"/>
          <p14:tracePt t="19419" x="3328988" y="2047875"/>
          <p14:tracePt t="19427" x="3322638" y="2060575"/>
          <p14:tracePt t="19435" x="3317875" y="2071688"/>
          <p14:tracePt t="19442" x="3298825" y="2084388"/>
          <p14:tracePt t="19450" x="3279775" y="2109788"/>
          <p14:tracePt t="19457" x="3268663" y="2116138"/>
          <p14:tracePt t="19464" x="3243263" y="2127250"/>
          <p14:tracePt t="19472" x="3217863" y="2133600"/>
          <p14:tracePt t="19479" x="3194050" y="2146300"/>
          <p14:tracePt t="19487" x="3157538" y="2146300"/>
          <p14:tracePt t="19495" x="3113088" y="2165350"/>
          <p14:tracePt t="19503" x="3052763" y="2165350"/>
          <p14:tracePt t="19510" x="3027363" y="2170113"/>
          <p14:tracePt t="19517" x="2965450" y="2170113"/>
          <p14:tracePt t="19525" x="2879725" y="2170113"/>
          <p14:tracePt t="19534" x="2817813" y="2170113"/>
          <p14:tracePt t="19540" x="2732088" y="2170113"/>
          <p14:tracePt t="19547" x="2620963" y="2170113"/>
          <p14:tracePt t="19555" x="2571750" y="2170113"/>
          <p14:tracePt t="19563" x="2460625" y="2170113"/>
          <p14:tracePt t="19570" x="2362200" y="2170113"/>
          <p14:tracePt t="19578" x="2330450" y="2170113"/>
          <p14:tracePt t="19585" x="2262188" y="2170113"/>
          <p14:tracePt t="19593" x="2212975" y="2170113"/>
          <p14:tracePt t="19601" x="2189163" y="2170113"/>
          <p14:tracePt t="19607" x="2152650" y="2170113"/>
          <p14:tracePt t="19615" x="2120900" y="2170113"/>
          <p14:tracePt t="19622" x="2084388" y="2170113"/>
          <p14:tracePt t="19630" x="2065338" y="2170113"/>
          <p14:tracePt t="19637" x="2058988" y="2170113"/>
          <p14:tracePt t="19645" x="2035175" y="2170113"/>
          <p14:tracePt t="19660" x="2009775" y="2170113"/>
          <p14:tracePt t="19668" x="1985963" y="2170113"/>
          <p14:tracePt t="19675" x="1973263" y="2170113"/>
          <p14:tracePt t="19682" x="1947863" y="2170113"/>
          <p14:tracePt t="19690" x="1936750" y="2170113"/>
          <p14:tracePt t="19698" x="1924050" y="2170113"/>
          <p14:tracePt t="19705" x="1905000" y="2170113"/>
          <p14:tracePt t="19712" x="1874838" y="2170113"/>
          <p14:tracePt t="19735" x="1843088" y="2170113"/>
          <p14:tracePt t="19743" x="1819275" y="2170113"/>
          <p14:tracePt t="19750" x="1800225" y="2170113"/>
          <p14:tracePt t="19757" x="1781175" y="2170113"/>
          <p14:tracePt t="19765" x="1744663" y="2170113"/>
          <p14:tracePt t="19772" x="1731963" y="2170113"/>
          <p14:tracePt t="19780" x="1708150" y="2170113"/>
          <p14:tracePt t="19787" x="1639888" y="2170113"/>
          <p14:tracePt t="19795" x="1633538" y="2170113"/>
          <p14:tracePt t="19803" x="1609725" y="2170113"/>
          <p14:tracePt t="19810" x="1577975" y="2170113"/>
          <p14:tracePt t="19818" x="1566863" y="2170113"/>
          <p14:tracePt t="19825" x="1541463" y="2170113"/>
          <p14:tracePt t="19834" x="1511300" y="2170113"/>
          <p14:tracePt t="19840" x="1504950" y="2170113"/>
          <p14:tracePt t="19847" x="1479550" y="2170113"/>
          <p14:tracePt t="19855" x="1462088" y="2170113"/>
          <p14:tracePt t="19863" x="1443038" y="2170113"/>
          <p14:tracePt t="19870" x="1430338" y="2170113"/>
          <p14:tracePt t="19877" x="1411288" y="2170113"/>
          <p14:tracePt t="19885" x="1400175" y="2170113"/>
          <p14:tracePt t="19907" x="1374775" y="2170113"/>
          <p14:tracePt t="19914" x="1362075" y="2170113"/>
          <p14:tracePt t="19922" x="1362075" y="2176463"/>
          <p14:tracePt t="19929" x="1350963" y="2176463"/>
          <p14:tracePt t="19937" x="1344613" y="2176463"/>
          <p14:tracePt t="19945" x="1338263" y="2176463"/>
          <p14:tracePt t="19960" x="1331913" y="2176463"/>
          <p14:tracePt t="19991" x="1325563" y="2176463"/>
          <p14:tracePt t="20014" x="1319213" y="2176463"/>
          <p14:tracePt t="20029" x="1312863" y="2176463"/>
          <p14:tracePt t="20043" x="1306513" y="2182813"/>
          <p14:tracePt t="20051" x="1301750" y="2182813"/>
          <p14:tracePt t="20546" x="1306513" y="2182813"/>
          <p14:tracePt t="20554" x="1344613" y="2189163"/>
          <p14:tracePt t="20560" x="1355725" y="2189163"/>
          <p14:tracePt t="20569" x="1393825" y="2189163"/>
          <p14:tracePt t="20576" x="1423988" y="2195513"/>
          <p14:tracePt t="20583" x="1443038" y="2195513"/>
          <p14:tracePt t="20591" x="1479550" y="2201863"/>
          <p14:tracePt t="20598" x="1541463" y="2214563"/>
          <p14:tracePt t="20606" x="1560513" y="2214563"/>
          <p14:tracePt t="20613" x="1609725" y="2220913"/>
          <p14:tracePt t="20621" x="1676400" y="2225675"/>
          <p14:tracePt t="20628" x="1714500" y="2225675"/>
          <p14:tracePt t="20638" x="1738313" y="2225675"/>
          <p14:tracePt t="20643" x="1776413" y="2225675"/>
          <p14:tracePt t="20651" x="1825625" y="2225675"/>
          <p14:tracePt t="20658" x="1836738" y="2225675"/>
          <p14:tracePt t="20666" x="1887538" y="2225675"/>
          <p14:tracePt t="20674" x="1924050" y="2225675"/>
          <p14:tracePt t="20681" x="1936750" y="2225675"/>
          <p14:tracePt t="20689" x="1960563" y="2225675"/>
          <p14:tracePt t="20696" x="1992313" y="2225675"/>
          <p14:tracePt t="20704" x="2003425" y="2225675"/>
          <p14:tracePt t="20711" x="2022475" y="2225675"/>
          <p14:tracePt t="20718" x="2035175" y="2225675"/>
          <p14:tracePt t="20725" x="2052638" y="2225675"/>
          <p14:tracePt t="20733" x="2058988" y="2225675"/>
          <p14:tracePt t="20741" x="2071688" y="2225675"/>
          <p14:tracePt t="20749" x="2097088" y="2225675"/>
          <p14:tracePt t="20756" x="2108200" y="2225675"/>
          <p14:tracePt t="20763" x="2114550" y="2225675"/>
          <p14:tracePt t="20771" x="2120900" y="2225675"/>
          <p14:tracePt t="20778" x="2133600" y="2225675"/>
          <p14:tracePt t="20787" x="2139950" y="2225675"/>
          <p14:tracePt t="20793" x="2146300" y="2225675"/>
          <p14:tracePt t="20808" x="2152650" y="2225675"/>
          <p14:tracePt t="20824" x="2157413" y="2225675"/>
          <p14:tracePt t="20831" x="2163763" y="2225675"/>
          <p14:tracePt t="20838" x="2170113" y="2225675"/>
          <p14:tracePt t="20846" x="2176463" y="2225675"/>
          <p14:tracePt t="20854" x="2182813" y="2225675"/>
          <p14:tracePt t="20868" x="2189163" y="2225675"/>
          <p14:tracePt t="20883" x="2195513" y="2225675"/>
          <p14:tracePt t="20891" x="2201863" y="2225675"/>
          <p14:tracePt t="20913" x="2206625" y="2225675"/>
          <p14:tracePt t="23730" x="2170113" y="2238375"/>
          <p14:tracePt t="23731" x="2163763" y="2244725"/>
          <p14:tracePt t="23732" x="2157413" y="2251075"/>
          <p14:tracePt t="23733" x="2152650" y="2257425"/>
          <p14:tracePt t="23734" x="2152650" y="2263775"/>
          <p14:tracePt t="23739" x="2133600" y="2287588"/>
          <p14:tracePt t="23747" x="2133600" y="2293938"/>
          <p14:tracePt t="23754" x="2127250" y="2306638"/>
          <p14:tracePt t="23762" x="2108200" y="2325688"/>
          <p14:tracePt t="23769" x="2101850" y="2336800"/>
          <p14:tracePt t="23777" x="2090738" y="2362200"/>
          <p14:tracePt t="23784" x="2084388" y="2386013"/>
          <p14:tracePt t="23792" x="2078038" y="2392363"/>
          <p14:tracePt t="23799" x="2071688" y="2417763"/>
          <p14:tracePt t="23807" x="2065338" y="2454275"/>
          <p14:tracePt t="23815" x="2065338" y="2497138"/>
          <p14:tracePt t="23822" x="2058988" y="2509838"/>
          <p14:tracePt t="23830" x="2058988" y="2552700"/>
          <p14:tracePt t="23837" x="2046288" y="2608263"/>
          <p14:tracePt t="23845" x="2041525" y="2620963"/>
          <p14:tracePt t="23853" x="2035175" y="2670175"/>
          <p14:tracePt t="23860" x="2016125" y="2719388"/>
          <p14:tracePt t="23868" x="2009775" y="2738438"/>
          <p14:tracePt t="23875" x="1997075" y="2781300"/>
          <p14:tracePt t="23883" x="1979613" y="2813050"/>
          <p14:tracePt t="23907" x="1960563" y="2873375"/>
          <p14:tracePt t="23913" x="1954213" y="2886075"/>
          <p14:tracePt t="23921" x="1954213" y="2898775"/>
          <p14:tracePt t="23928" x="1947863" y="2922588"/>
          <p14:tracePt t="23935" x="1947863" y="2941638"/>
          <p14:tracePt t="23943" x="1947863" y="2947988"/>
          <p14:tracePt t="23950" x="1947863" y="2973388"/>
          <p14:tracePt t="23957" x="1947863" y="2990850"/>
          <p14:tracePt t="23965" x="1947863" y="3016250"/>
          <p14:tracePt t="23972" x="1947863" y="3033713"/>
          <p14:tracePt t="23980" x="1947863" y="3052763"/>
          <p14:tracePt t="23988" x="1947863" y="3065463"/>
          <p14:tracePt t="23995" x="1947863" y="3095625"/>
          <p14:tracePt t="24002" x="1947863" y="3114675"/>
          <p14:tracePt t="24010" x="1947863" y="3127375"/>
          <p14:tracePt t="24018" x="1947863" y="3144838"/>
          <p14:tracePt t="24025" x="1947863" y="3182938"/>
          <p14:tracePt t="24033" x="1941513" y="3219450"/>
          <p14:tracePt t="24040" x="1941513" y="3232150"/>
          <p14:tracePt t="24048" x="1941513" y="3268663"/>
          <p14:tracePt t="24055" x="1941513" y="3305175"/>
          <p14:tracePt t="24063" x="1941513" y="3330575"/>
          <p14:tracePt t="24070" x="1941513" y="3367088"/>
          <p14:tracePt t="24078" x="1941513" y="3416300"/>
          <p14:tracePt t="24085" x="1941513" y="3429000"/>
          <p14:tracePt t="24093" x="1941513" y="3471863"/>
          <p14:tracePt t="24101" x="1941513" y="3521075"/>
          <p14:tracePt t="24107" x="1941513" y="3533775"/>
          <p14:tracePt t="24115" x="1941513" y="3582988"/>
          <p14:tracePt t="24122" x="1941513" y="3608388"/>
          <p14:tracePt t="24130" x="1941513" y="3632200"/>
          <p14:tracePt t="24138" x="1936750" y="3657600"/>
          <p14:tracePt t="24145" x="1930400" y="3713163"/>
          <p14:tracePt t="24161" x="1911350" y="3768725"/>
          <p14:tracePt t="24168" x="1911350" y="3805238"/>
          <p14:tracePt t="24175" x="1892300" y="3873500"/>
          <p14:tracePt t="24183" x="1892300" y="3890963"/>
          <p14:tracePt t="24190" x="1887538" y="3952875"/>
          <p14:tracePt t="24197" x="1881188" y="4002088"/>
          <p14:tracePt t="24205" x="1881188" y="4021138"/>
          <p14:tracePt t="24212" x="1881188" y="4076700"/>
          <p14:tracePt t="24220" x="1868488" y="4119563"/>
          <p14:tracePt t="24228" x="1868488" y="4230688"/>
          <p14:tracePt t="24236" x="1862138" y="4249738"/>
          <p14:tracePt t="24243" x="1855788" y="4305300"/>
          <p14:tracePt t="24251" x="1825625" y="4384675"/>
          <p14:tracePt t="24257" x="1819275" y="4403725"/>
          <p14:tracePt t="24265" x="1800225" y="4465638"/>
          <p14:tracePt t="24272" x="1763713" y="4545013"/>
          <p14:tracePt t="24280" x="1757363" y="4570413"/>
          <p14:tracePt t="24288" x="1720850" y="4637088"/>
          <p14:tracePt t="24295" x="1701800" y="4705350"/>
          <p14:tracePt t="24303" x="1682750" y="4754563"/>
          <p14:tracePt t="24310" x="1671638" y="4767263"/>
          <p14:tracePt t="24318" x="1646238" y="4829175"/>
          <p14:tracePt t="24325" x="1620838" y="4902200"/>
          <p14:tracePt t="24333" x="1616075" y="4927600"/>
          <p14:tracePt t="24340" x="1590675" y="4983163"/>
          <p14:tracePt t="24348" x="1571625" y="5051425"/>
          <p14:tracePt t="24355" x="1566863" y="5068888"/>
          <p14:tracePt t="24363" x="1554163" y="5106988"/>
          <p14:tracePt t="24370" x="1541463" y="5149850"/>
          <p14:tracePt t="24377" x="1541463" y="5168900"/>
          <p14:tracePt t="24385" x="1528763" y="5199063"/>
          <p14:tracePt t="24393" x="1528763" y="5224463"/>
          <p14:tracePt t="24401" x="1522413" y="5248275"/>
          <p14:tracePt t="24407" x="1522413" y="5260975"/>
          <p14:tracePt t="24415" x="1522413" y="5278438"/>
          <p14:tracePt t="24422" x="1522413" y="5297488"/>
          <p14:tracePt t="24430" x="1522413" y="5303838"/>
          <p14:tracePt t="24438" x="1522413" y="5316538"/>
          <p14:tracePt t="24445" x="1516063" y="5334000"/>
          <p14:tracePt t="24453" x="1516063" y="5340350"/>
          <p14:tracePt t="24460" x="1516063" y="5353050"/>
          <p14:tracePt t="24468" x="1516063" y="5372100"/>
          <p14:tracePt t="24475" x="1516063" y="5378450"/>
          <p14:tracePt t="24483" x="1516063" y="5395913"/>
          <p14:tracePt t="24490" x="1516063" y="5414963"/>
          <p14:tracePt t="24497" x="1516063" y="5427663"/>
          <p14:tracePt t="24505" x="1516063" y="5445125"/>
          <p14:tracePt t="24513" x="1522413" y="5457825"/>
          <p14:tracePt t="24520" x="1528763" y="5464175"/>
          <p14:tracePt t="24528" x="1535113" y="5470525"/>
          <p14:tracePt t="24535" x="1541463" y="5483225"/>
          <p14:tracePt t="24543" x="1547813" y="5494338"/>
          <p14:tracePt t="24551" x="1547813" y="5500688"/>
          <p14:tracePt t="24557" x="1560513" y="5507038"/>
          <p14:tracePt t="24565" x="1566863" y="5507038"/>
          <p14:tracePt t="24572" x="1577975" y="5507038"/>
          <p14:tracePt t="24580" x="1590675" y="5507038"/>
          <p14:tracePt t="24588" x="1609725" y="5513388"/>
          <p14:tracePt t="24595" x="1616075" y="5513388"/>
          <p14:tracePt t="24603" x="1633538" y="5513388"/>
          <p14:tracePt t="24610" x="1639888" y="5513388"/>
          <p14:tracePt t="24618" x="1652588" y="5513388"/>
          <p14:tracePt t="24633" x="1665288" y="5507038"/>
          <p14:tracePt t="24640" x="1689100" y="5500688"/>
          <p14:tracePt t="24647" x="1689100" y="5494338"/>
          <p14:tracePt t="24655" x="1701800" y="5483225"/>
          <p14:tracePt t="24662" x="1714500" y="5476875"/>
          <p14:tracePt t="24670" x="1720850" y="5470525"/>
          <p14:tracePt t="24678" x="1731963" y="5457825"/>
          <p14:tracePt t="24685" x="1738313" y="5457825"/>
          <p14:tracePt t="24693" x="1738313" y="5451475"/>
          <p14:tracePt t="24701" x="1744663" y="5451475"/>
          <p14:tracePt t="24708" x="1751013" y="5451475"/>
          <p14:tracePt t="24715" x="1751013" y="5445125"/>
          <p14:tracePt t="24722" x="1757363" y="5445125"/>
          <p14:tracePt t="24768" x="1770063" y="5438775"/>
          <p14:tracePt t="24776" x="1776413" y="5438775"/>
          <p14:tracePt t="24785" x="1787525" y="5434013"/>
          <p14:tracePt t="24790" x="1806575" y="5427663"/>
          <p14:tracePt t="24798" x="1812925" y="5427663"/>
          <p14:tracePt t="24805" x="1831975" y="5421313"/>
          <p14:tracePt t="24812" x="1836738" y="5421313"/>
          <p14:tracePt t="24820" x="1843088" y="5414963"/>
          <p14:tracePt t="24827" x="1843088" y="5408613"/>
          <p14:tracePt t="24835" x="1849438" y="5395913"/>
          <p14:tracePt t="24842" x="1855788" y="5389563"/>
          <p14:tracePt t="24851" x="1855788" y="5384800"/>
          <p14:tracePt t="24857" x="1855788" y="5378450"/>
          <p14:tracePt t="24865" x="1868488" y="5365750"/>
          <p14:tracePt t="24881" x="1874838" y="5359400"/>
          <p14:tracePt t="24887" x="1874838" y="5353050"/>
          <p14:tracePt t="24902" x="1881188" y="5340350"/>
          <p14:tracePt t="24910" x="1881188" y="5334000"/>
          <p14:tracePt t="24918" x="1881188" y="5329238"/>
          <p14:tracePt t="24979" x="1881188" y="5322888"/>
          <p14:tracePt t="24993" x="1881188" y="5316538"/>
          <p14:tracePt t="25001" x="1881188" y="5310188"/>
          <p14:tracePt t="25008" x="1881188" y="5303838"/>
          <p14:tracePt t="25016" x="1881188" y="5297488"/>
          <p14:tracePt t="25023" x="1881188" y="5291138"/>
          <p14:tracePt t="25031" x="1874838" y="5291138"/>
          <p14:tracePt t="25038" x="1874838" y="5278438"/>
          <p14:tracePt t="25046" x="1874838" y="5273675"/>
          <p14:tracePt t="25054" x="1874838" y="5260975"/>
          <p14:tracePt t="25061" x="1868488" y="5248275"/>
          <p14:tracePt t="25070" x="1868488" y="5241925"/>
          <p14:tracePt t="25076" x="1868488" y="5235575"/>
          <p14:tracePt t="25091" x="1868488" y="5224463"/>
          <p14:tracePt t="25099" x="1868488" y="5218113"/>
          <p14:tracePt t="25121" x="1868488" y="5211763"/>
          <p14:tracePt t="25211" x="1868488" y="5205413"/>
          <p14:tracePt t="25233" x="1868488" y="5199063"/>
          <p14:tracePt t="25241" x="1862138" y="5199063"/>
          <p14:tracePt t="25249" x="1862138" y="5192713"/>
          <p14:tracePt t="25444" x="1862138" y="5186363"/>
          <p14:tracePt t="25856" x="1868488" y="5186363"/>
          <p14:tracePt t="25864" x="1881188" y="5186363"/>
          <p14:tracePt t="25879" x="1905000" y="5186363"/>
          <p14:tracePt t="25889" x="1936750" y="5186363"/>
          <p14:tracePt t="25893" x="1954213" y="5180013"/>
          <p14:tracePt t="25901" x="1985963" y="5180013"/>
          <p14:tracePt t="25908" x="2009775" y="5180013"/>
          <p14:tracePt t="25916" x="2022475" y="5180013"/>
          <p14:tracePt t="25924" x="2035175" y="5180013"/>
          <p14:tracePt t="25932" x="2046288" y="5180013"/>
          <p14:tracePt t="25938" x="2058988" y="5180013"/>
          <p14:tracePt t="25948" x="2071688" y="5180013"/>
          <p14:tracePt t="25953" x="2084388" y="5180013"/>
          <p14:tracePt t="25962" x="2101850" y="5180013"/>
          <p14:tracePt t="25968" x="2108200" y="5180013"/>
          <p14:tracePt t="25976" x="2133600" y="5180013"/>
          <p14:tracePt t="25983" x="2146300" y="5180013"/>
          <p14:tracePt t="25991" x="2157413" y="5180013"/>
          <p14:tracePt t="25999" x="2182813" y="5180013"/>
          <p14:tracePt t="26006" x="2219325" y="5180013"/>
          <p14:tracePt t="26014" x="2238375" y="5180013"/>
          <p14:tracePt t="26021" x="2287588" y="5180013"/>
          <p14:tracePt t="26029" x="2324100" y="5180013"/>
          <p14:tracePt t="26036" x="2373313" y="5180013"/>
          <p14:tracePt t="26044" x="2386013" y="5180013"/>
          <p14:tracePt t="26051" x="2417763" y="5180013"/>
          <p14:tracePt t="26059" x="2441575" y="5180013"/>
          <p14:tracePt t="26066" x="2454275" y="5180013"/>
          <p14:tracePt t="26074" x="2490788" y="5180013"/>
          <p14:tracePt t="26081" x="2522538" y="5173663"/>
          <p14:tracePt t="26088" x="2527300" y="5173663"/>
          <p14:tracePt t="26097" x="2552700" y="5143500"/>
          <p14:tracePt t="26103" x="2595563" y="5137150"/>
          <p14:tracePt t="26111" x="2608263" y="5130800"/>
          <p14:tracePt t="26118" x="2644775" y="5130800"/>
          <p14:tracePt t="26126" x="2676525" y="5118100"/>
          <p14:tracePt t="26134" x="2687638" y="5118100"/>
          <p14:tracePt t="26141" x="2725738" y="5118100"/>
          <p14:tracePt t="26149" x="2738438" y="5113338"/>
          <p14:tracePt t="26156" x="2749550" y="5113338"/>
          <p14:tracePt t="26164" x="2762250" y="5106988"/>
          <p14:tracePt t="26178" x="2762250" y="5100638"/>
          <p14:tracePt t="26201" x="2768600" y="5100638"/>
          <p14:tracePt t="26223" x="2774950" y="5100638"/>
          <p14:tracePt t="26231" x="2781300" y="5100638"/>
          <p14:tracePt t="26238" x="2792413" y="5100638"/>
          <p14:tracePt t="26248" x="2805113" y="5100638"/>
          <p14:tracePt t="26253" x="2847975" y="5100638"/>
          <p14:tracePt t="26261" x="2860675" y="5100638"/>
          <p14:tracePt t="26268" x="2892425" y="5094288"/>
          <p14:tracePt t="26276" x="2903538" y="5094288"/>
          <p14:tracePt t="26283" x="2909888" y="5094288"/>
          <p14:tracePt t="26291" x="2916238" y="5094288"/>
          <p14:tracePt t="26298" x="2922588" y="5094288"/>
          <p14:tracePt t="26366" x="2928938" y="5094288"/>
          <p14:tracePt t="26374" x="2941638" y="5094288"/>
          <p14:tracePt t="26381" x="2947988" y="5094288"/>
          <p14:tracePt t="26388" x="2959100" y="5094288"/>
          <p14:tracePt t="26398" x="2971800" y="5094288"/>
          <p14:tracePt t="26411" x="2978150" y="5094288"/>
          <p14:tracePt t="26418" x="2984500" y="5094288"/>
          <p14:tracePt t="26426" x="2990850" y="5094288"/>
          <p14:tracePt t="26434" x="2997200" y="5094288"/>
          <p14:tracePt t="26441" x="3003550" y="5094288"/>
          <p14:tracePt t="26449" x="3003550" y="5100638"/>
          <p14:tracePt t="26464" x="3003550" y="5106988"/>
          <p14:tracePt t="26486" x="3003550" y="5113338"/>
          <p14:tracePt t="26493" x="3003550" y="5118100"/>
          <p14:tracePt t="26524" x="3003550" y="5124450"/>
          <p14:tracePt t="26531" x="3003550" y="5130800"/>
          <p14:tracePt t="26562" x="3008313" y="5137150"/>
          <p14:tracePt t="26741" x="3014663" y="5137150"/>
          <p14:tracePt t="26749" x="3040063" y="5137150"/>
          <p14:tracePt t="26756" x="3063875" y="5137150"/>
          <p14:tracePt t="26763" x="3082925" y="5137150"/>
          <p14:tracePt t="26771" x="3089275" y="5137150"/>
          <p14:tracePt t="26778" x="3108325" y="5137150"/>
          <p14:tracePt t="26786" x="3119438" y="5137150"/>
          <p14:tracePt t="26794" x="3125788" y="5137150"/>
          <p14:tracePt t="26801" x="3132138" y="5137150"/>
          <p14:tracePt t="26816" x="3138488" y="5137150"/>
          <p14:tracePt t="26823" x="3144838" y="5137150"/>
          <p14:tracePt t="26832" x="3163888" y="5137150"/>
          <p14:tracePt t="26838" x="3181350" y="5137150"/>
          <p14:tracePt t="26846" x="3194050" y="5137150"/>
          <p14:tracePt t="26853" x="3213100" y="5137150"/>
          <p14:tracePt t="26861" x="3236913" y="5137150"/>
          <p14:tracePt t="26876" x="3255963" y="5137150"/>
          <p14:tracePt t="26883" x="3279775" y="5137150"/>
          <p14:tracePt t="26902" x="3286125" y="5137150"/>
          <p14:tracePt t="26944" x="3292475" y="5137150"/>
          <p14:tracePt t="26951" x="3298825" y="5137150"/>
          <p14:tracePt t="26959" x="3311525" y="5137150"/>
          <p14:tracePt t="26967" x="3317875" y="5137150"/>
          <p14:tracePt t="26973" x="3322638" y="5137150"/>
          <p14:tracePt t="26983" x="3328988" y="5137150"/>
          <p14:tracePt t="26988" x="3335338" y="5137150"/>
          <p14:tracePt t="26996" x="3341688" y="5137150"/>
          <p14:tracePt t="27003" x="3348038" y="5137150"/>
          <p14:tracePt t="27011" x="3354388" y="5137150"/>
          <p14:tracePt t="27627" x="3348038" y="5149850"/>
          <p14:tracePt t="27634" x="3341688" y="5162550"/>
          <p14:tracePt t="27641" x="3335338" y="5180013"/>
          <p14:tracePt t="27649" x="3328988" y="5192713"/>
          <p14:tracePt t="27656" x="3322638" y="5205413"/>
          <p14:tracePt t="27664" x="3322638" y="5224463"/>
          <p14:tracePt t="27671" x="3317875" y="5248275"/>
          <p14:tracePt t="27678" x="3317875" y="5267325"/>
          <p14:tracePt t="27686" x="3317875" y="5273675"/>
          <p14:tracePt t="27694" x="3317875" y="5284788"/>
          <p14:tracePt t="27702" x="3317875" y="5310188"/>
          <p14:tracePt t="27708" x="3322638" y="5316538"/>
          <p14:tracePt t="27717" x="3328988" y="5340350"/>
          <p14:tracePt t="27723" x="3335338" y="5359400"/>
          <p14:tracePt t="27731" x="3341688" y="5372100"/>
          <p14:tracePt t="27738" x="3341688" y="5402263"/>
          <p14:tracePt t="27747" x="3348038" y="5427663"/>
          <p14:tracePt t="27754" x="3348038" y="5451475"/>
          <p14:tracePt t="27761" x="3354388" y="5476875"/>
          <p14:tracePt t="27769" x="3354388" y="5507038"/>
          <p14:tracePt t="27776" x="3354388" y="5519738"/>
          <p14:tracePt t="27784" x="3354388" y="5545138"/>
          <p14:tracePt t="27791" x="3354388" y="5581650"/>
          <p14:tracePt t="27799" x="3341688" y="5637213"/>
          <p14:tracePt t="27806" x="3341688" y="5649913"/>
          <p14:tracePt t="27814" x="3335338" y="5661025"/>
          <p14:tracePt t="27821" x="3335338" y="5686425"/>
          <p14:tracePt t="27829" x="3335338" y="5699125"/>
          <p14:tracePt t="27837" x="3348038" y="5729288"/>
          <p14:tracePt t="27843" x="3360738" y="5759450"/>
          <p14:tracePt t="27851" x="3360738" y="5772150"/>
          <p14:tracePt t="27858" x="3367088" y="5784850"/>
          <p14:tracePt t="27868" x="3373438" y="5803900"/>
          <p14:tracePt t="27873" x="3373438" y="5815013"/>
          <p14:tracePt t="27881" x="3384550" y="5834063"/>
          <p14:tracePt t="27888" x="3384550" y="5846763"/>
          <p14:tracePt t="27896" x="3384550" y="5853113"/>
          <p14:tracePt t="27905" x="3390900" y="5865813"/>
          <p14:tracePt t="27911" x="3390900" y="5870575"/>
          <p14:tracePt t="27919" x="3390900" y="5876925"/>
          <p14:tracePt t="27926" x="3397250" y="5876925"/>
          <p14:tracePt t="27934" x="3397250" y="5889625"/>
          <p14:tracePt t="27941" x="3397250" y="5895975"/>
          <p14:tracePt t="27949" x="3397250" y="5902325"/>
          <p14:tracePt t="27955" x="3397250" y="5908675"/>
          <p14:tracePt t="27964" x="3397250" y="5915025"/>
          <p14:tracePt t="27971" x="3397250" y="5926138"/>
          <p14:tracePt t="27986" x="3397250" y="5932488"/>
          <p14:tracePt t="27993" x="3397250" y="5938838"/>
          <p14:tracePt t="28001" x="3390900" y="5957888"/>
          <p14:tracePt t="28008" x="3373438" y="5970588"/>
          <p14:tracePt t="28017" x="3354388" y="5981700"/>
          <p14:tracePt t="28023" x="3348038" y="5988050"/>
          <p14:tracePt t="28030" x="3335338" y="6000750"/>
          <p14:tracePt t="28038" x="3322638" y="6013450"/>
          <p14:tracePt t="28046" x="3322638" y="6019800"/>
          <p14:tracePt t="28054" x="3311525" y="6026150"/>
          <p14:tracePt t="28061" x="3305175" y="6030913"/>
          <p14:tracePt t="28068" x="3305175" y="6037263"/>
          <p14:tracePt t="28076" x="3305175" y="6043613"/>
          <p14:tracePt t="28084" x="3298825" y="6049963"/>
          <p14:tracePt t="28098" x="3292475" y="6056313"/>
          <p14:tracePt t="28114" x="3286125" y="6062663"/>
          <p14:tracePt t="28121" x="3279775" y="6069013"/>
          <p14:tracePt t="28137" x="3273425" y="6075363"/>
          <p14:tracePt t="28153" x="3268663" y="6081713"/>
          <p14:tracePt t="28158" x="3262313" y="6081713"/>
          <p14:tracePt t="28168" x="3255963" y="6081713"/>
          <p14:tracePt t="28181" x="3243263" y="6086475"/>
          <p14:tracePt t="28188" x="3236913" y="6092825"/>
          <p14:tracePt t="28196" x="3224213" y="6092825"/>
          <p14:tracePt t="28204" x="3213100" y="6105525"/>
          <p14:tracePt t="28211" x="3206750" y="6105525"/>
          <p14:tracePt t="28218" x="3206750" y="6111875"/>
          <p14:tracePt t="28226" x="3206750" y="6118225"/>
          <p14:tracePt t="28234" x="3200400" y="6124575"/>
          <p14:tracePt t="28241" x="3200400" y="6130925"/>
          <p14:tracePt t="28249" x="3200400" y="6135688"/>
          <p14:tracePt t="28264" x="3200400" y="6142038"/>
          <p14:tracePt t="28279" x="3200400" y="6154738"/>
          <p14:tracePt t="28286" x="3200400" y="6161088"/>
          <p14:tracePt t="28294" x="3200400" y="6167438"/>
          <p14:tracePt t="28301" x="3200400" y="6180138"/>
          <p14:tracePt t="28308" x="3200400" y="6186488"/>
          <p14:tracePt t="28317" x="3200400" y="6191250"/>
          <p14:tracePt t="28323" x="3200400" y="6197600"/>
          <p14:tracePt t="28331" x="3200400" y="6203950"/>
          <p14:tracePt t="28339" x="3200400" y="6216650"/>
          <p14:tracePt t="28346" x="3200400" y="6223000"/>
          <p14:tracePt t="28376" x="3200400" y="6229350"/>
          <p14:tracePt t="28391" x="3200400" y="6235700"/>
          <p14:tracePt t="28406" x="3194050" y="6235700"/>
          <p14:tracePt t="28429" x="3194050" y="6242050"/>
          <p14:tracePt t="28436" x="3187700" y="6246813"/>
          <p14:tracePt t="28466" x="3187700" y="6253163"/>
          <p14:tracePt t="28473" x="3181350" y="6259513"/>
          <p14:tracePt t="28481" x="3181350" y="6265863"/>
          <p14:tracePt t="28488" x="3175000" y="6265863"/>
          <p14:tracePt t="28496" x="3168650" y="6272213"/>
          <p14:tracePt t="28511" x="3168650" y="6278563"/>
          <p14:tracePt t="28540" x="3168650" y="6284913"/>
          <p14:tracePt t="28675" x="3163888" y="6284913"/>
          <p14:tracePt t="28736" x="3157538" y="6291263"/>
          <p14:tracePt t="28916" x="3151188" y="6291263"/>
          <p14:tracePt t="28962" x="3144838" y="6291263"/>
          <p14:tracePt t="29006" x="3138488" y="6291263"/>
          <p14:tracePt t="29824" x="3151188" y="6291263"/>
          <p14:tracePt t="29832" x="3163888" y="6291263"/>
          <p14:tracePt t="29838" x="3168650" y="6291263"/>
          <p14:tracePt t="29846" x="3175000" y="6291263"/>
          <p14:tracePt t="29853" x="3181350" y="6291263"/>
          <p14:tracePt t="29861" x="3187700" y="6291263"/>
          <p14:tracePt t="29868" x="3194050" y="6291263"/>
          <p14:tracePt t="29876" x="3200400" y="6291263"/>
          <p14:tracePt t="29883" x="3206750" y="6284913"/>
          <p14:tracePt t="29907" x="3213100" y="6284913"/>
          <p14:tracePt t="29915" x="3217863" y="6284913"/>
          <p14:tracePt t="29936" x="3224213" y="6284913"/>
          <p14:tracePt t="29989" x="3230563" y="6284913"/>
          <p14:tracePt t="29996" x="3236913" y="6284913"/>
          <p14:tracePt t="30003" x="3243263" y="6284913"/>
          <p14:tracePt t="30011" x="3249613" y="6284913"/>
          <p14:tracePt t="30019" x="3255963" y="6284913"/>
          <p14:tracePt t="30034" x="3262313" y="6284913"/>
          <p14:tracePt t="30049" x="3268663" y="6284913"/>
          <p14:tracePt t="30065" x="3273425" y="6284913"/>
          <p14:tracePt t="30079" x="3279775" y="6284913"/>
          <p14:tracePt t="30086" x="3286125" y="6284913"/>
          <p14:tracePt t="30094" x="3292475" y="6284913"/>
          <p14:tracePt t="30109" x="3298825" y="6284913"/>
          <p14:tracePt t="30115" x="3305175" y="6284913"/>
          <p14:tracePt t="30123" x="3322638" y="6284913"/>
          <p14:tracePt t="30132" x="3328988" y="6284913"/>
          <p14:tracePt t="30138" x="3341688" y="6284913"/>
          <p14:tracePt t="30146" x="3354388" y="6284913"/>
          <p14:tracePt t="30161" x="3360738" y="6284913"/>
          <p14:tracePt t="30581" x="3373438" y="6284913"/>
          <p14:tracePt t="30589" x="3378200" y="6278563"/>
          <p14:tracePt t="30596" x="3384550" y="6278563"/>
          <p14:tracePt t="30604" x="3397250" y="6272213"/>
          <p14:tracePt t="30611" x="3416300" y="6272213"/>
          <p14:tracePt t="30618" x="3429000" y="6272213"/>
          <p14:tracePt t="30626" x="3446463" y="6265863"/>
          <p14:tracePt t="30634" x="3482975" y="6265863"/>
          <p14:tracePt t="30642" x="3495675" y="6265863"/>
          <p14:tracePt t="30649" x="3527425" y="6259513"/>
          <p14:tracePt t="30657" x="3563938" y="6259513"/>
          <p14:tracePt t="30664" x="3582988" y="6259513"/>
          <p14:tracePt t="30672" x="3594100" y="6259513"/>
          <p14:tracePt t="30678" x="3606800" y="6259513"/>
          <p14:tracePt t="30687" x="3619500" y="6259513"/>
          <p14:tracePt t="30694" x="3625850" y="6259513"/>
          <p14:tracePt t="30708" x="3632200" y="6259513"/>
          <p14:tracePt t="30964" x="3643313" y="6259513"/>
          <p14:tracePt t="30971" x="3675063" y="6259513"/>
          <p14:tracePt t="30979" x="3694113" y="6259513"/>
          <p14:tracePt t="30987" x="3711575" y="6259513"/>
          <p14:tracePt t="30993" x="3730625" y="6259513"/>
          <p14:tracePt t="31002" x="3767138" y="6259513"/>
          <p14:tracePt t="31008" x="3779838" y="6259513"/>
          <p14:tracePt t="31018" x="3792538" y="6259513"/>
          <p14:tracePt t="31023" x="3798888" y="6259513"/>
          <p14:tracePt t="31031" x="3803650" y="6259513"/>
          <p14:tracePt t="31069" x="3810000" y="6259513"/>
          <p14:tracePt t="31076" x="3816350" y="6259513"/>
          <p14:tracePt t="31084" x="3816350" y="6265863"/>
          <p14:tracePt t="31091" x="3822700" y="6265863"/>
          <p14:tracePt t="31099" x="3835400" y="6265863"/>
          <p14:tracePt t="31106" x="3841750" y="6265863"/>
          <p14:tracePt t="31114" x="3841750" y="6272213"/>
          <p14:tracePt t="31721" x="3822700" y="6265863"/>
          <p14:tracePt t="31729" x="3600450" y="6186488"/>
          <p14:tracePt t="31736" x="3390900" y="6105525"/>
          <p14:tracePt t="31743" x="3311525" y="6075363"/>
          <p14:tracePt t="31751" x="3108325" y="5994400"/>
          <p14:tracePt t="31759" x="2947988" y="5938838"/>
          <p14:tracePt t="31766" x="2903538" y="5902325"/>
          <p14:tracePt t="31774" x="2836863" y="5840413"/>
          <p14:tracePt t="31781" x="2768600" y="5784850"/>
          <p14:tracePt t="31789" x="2749550" y="5754688"/>
          <p14:tracePt t="31796" x="2743200" y="5699125"/>
          <p14:tracePt t="31803" x="2738438" y="5637213"/>
          <p14:tracePt t="31812" x="2738438" y="5618163"/>
          <p14:tracePt t="31818" x="2738438" y="5581650"/>
          <p14:tracePt t="31826" x="2725738" y="5538788"/>
          <p14:tracePt t="31833" x="2725738" y="5513388"/>
          <p14:tracePt t="31842" x="2719388" y="5507038"/>
          <p14:tracePt t="31848" x="2713038" y="5483225"/>
          <p14:tracePt t="31856" x="2700338" y="5464175"/>
          <p14:tracePt t="31864" x="2693988" y="5438775"/>
          <p14:tracePt t="31871" x="2676525" y="5427663"/>
          <p14:tracePt t="31880" x="2651125" y="5414963"/>
          <p14:tracePt t="31886" x="2644775" y="5402263"/>
          <p14:tracePt t="31893" x="2632075" y="5395913"/>
          <p14:tracePt t="31900" x="2620963" y="5384800"/>
          <p14:tracePt t="31911" x="2608263" y="5365750"/>
          <p14:tracePt t="31914" x="2595563" y="5353050"/>
          <p14:tracePt t="31921" x="2571750" y="5334000"/>
          <p14:tracePt t="31929" x="2552700" y="5334000"/>
          <p14:tracePt t="31937" x="2522538" y="5316538"/>
          <p14:tracePt t="31944" x="2490788" y="5291138"/>
          <p14:tracePt t="31952" x="2428875" y="5284788"/>
          <p14:tracePt t="31960" x="2411413" y="5278438"/>
          <p14:tracePt t="31967" x="2386013" y="5267325"/>
          <p14:tracePt t="31975" x="2366963" y="5260975"/>
          <p14:tracePt t="31982" x="2362200" y="5254625"/>
          <p14:tracePt t="31990" x="2355850" y="5248275"/>
          <p14:tracePt t="31997" x="2343150" y="5241925"/>
          <p14:tracePt t="32005" x="2336800" y="5241925"/>
          <p14:tracePt t="32013" x="2336800" y="5235575"/>
          <p14:tracePt t="32044" x="2336800" y="5229225"/>
          <p14:tracePt t="32059" x="2330450" y="5224463"/>
          <p14:tracePt t="32082" x="2324100" y="5218113"/>
          <p14:tracePt t="32089" x="2317750" y="5211763"/>
          <p14:tracePt t="32096" x="2312988" y="5205413"/>
          <p14:tracePt t="32103" x="2312988" y="5199063"/>
          <p14:tracePt t="32112" x="2300288" y="5199063"/>
          <p14:tracePt t="32118" x="2300288" y="5192713"/>
          <p14:tracePt t="32126" x="2300288" y="5186363"/>
          <p14:tracePt t="32133" x="2293938" y="5186363"/>
          <p14:tracePt t="32148" x="2287588" y="5186363"/>
          <p14:tracePt t="32156" x="2281238" y="5186363"/>
          <p14:tracePt t="32164" x="2281238" y="5180013"/>
          <p14:tracePt t="32171" x="2274888" y="5173663"/>
          <p14:tracePt t="32179" x="2268538" y="5173663"/>
          <p14:tracePt t="32186" x="2268538" y="5168900"/>
          <p14:tracePt t="32194" x="2262188" y="5168900"/>
          <p14:tracePt t="32209" x="2262188" y="5162550"/>
          <p14:tracePt t="32223" x="2262188" y="5156200"/>
          <p14:tracePt t="32231" x="2257425" y="5149850"/>
          <p14:tracePt t="32246" x="2251075" y="5149850"/>
          <p14:tracePt t="32268" x="2251075" y="5143500"/>
          <p14:tracePt t="32276" x="2244725" y="5137150"/>
          <p14:tracePt t="32283" x="2244725" y="5130800"/>
          <p14:tracePt t="32291" x="2244725" y="5124450"/>
          <p14:tracePt t="32299" x="2244725" y="5118100"/>
          <p14:tracePt t="32306" x="2238375" y="5113338"/>
          <p14:tracePt t="32328" x="2238375" y="5106988"/>
          <p14:tracePt t="32358" x="2238375" y="5100638"/>
          <p14:tracePt t="32464" x="2238375" y="5094288"/>
          <p14:tracePt t="32479" x="2244725" y="5087938"/>
          <p14:tracePt t="32486" x="2251075" y="5081588"/>
          <p14:tracePt t="32501" x="2257425" y="5075238"/>
          <p14:tracePt t="32525" x="2262188" y="5075238"/>
          <p14:tracePt t="32546" x="2268538" y="5075238"/>
          <p14:tracePt t="32553" x="2274888" y="5075238"/>
          <p14:tracePt t="32562" x="2281238" y="5075238"/>
          <p14:tracePt t="32568" x="2287588" y="5075238"/>
          <p14:tracePt t="32576" x="2293938" y="5075238"/>
          <p14:tracePt t="32606" x="2300288" y="5075238"/>
          <p14:tracePt t="32621" x="2306638" y="5075238"/>
          <p14:tracePt t="32629" x="2312988" y="5075238"/>
          <p14:tracePt t="32636" x="2317750" y="5081588"/>
          <p14:tracePt t="32643" x="2324100" y="5087938"/>
          <p14:tracePt t="32651" x="2330450" y="5087938"/>
          <p14:tracePt t="32658" x="2330450" y="5094288"/>
          <p14:tracePt t="32666" x="2336800" y="5100638"/>
          <p14:tracePt t="32673" x="2343150" y="5106988"/>
          <p14:tracePt t="32681" x="2349500" y="5106988"/>
          <p14:tracePt t="32689" x="2355850" y="5106988"/>
          <p14:tracePt t="32696" x="2355850" y="5113338"/>
          <p14:tracePt t="32703" x="2362200" y="5118100"/>
          <p14:tracePt t="32718" x="2362200" y="5124450"/>
          <p14:tracePt t="32726" x="2362200" y="5130800"/>
          <p14:tracePt t="32741" x="2362200" y="5137150"/>
          <p14:tracePt t="32748" x="2366963" y="5143500"/>
          <p14:tracePt t="32764" x="2373313" y="5149850"/>
          <p14:tracePt t="32771" x="2373313" y="5156200"/>
          <p14:tracePt t="32779" x="2373313" y="5162550"/>
          <p14:tracePt t="32786" x="2373313" y="5168900"/>
          <p14:tracePt t="32795" x="2373313" y="5173663"/>
          <p14:tracePt t="32801" x="2373313" y="5180013"/>
          <p14:tracePt t="32816" x="2379663" y="5186363"/>
          <p14:tracePt t="32824" x="2379663" y="5192713"/>
          <p14:tracePt t="32831" x="2379663" y="5199063"/>
          <p14:tracePt t="32839" x="2379663" y="5205413"/>
          <p14:tracePt t="32846" x="2379663" y="5218113"/>
          <p14:tracePt t="32862" x="2379663" y="5224463"/>
          <p14:tracePt t="32868" x="2386013" y="5229225"/>
          <p14:tracePt t="32883" x="2386013" y="5235575"/>
          <p14:tracePt t="32892" x="2386013" y="5241925"/>
          <p14:tracePt t="32898" x="2386013" y="5248275"/>
          <p14:tracePt t="32936" x="2386013" y="5254625"/>
          <p14:tracePt t="32981" x="2386013" y="5260975"/>
          <p14:tracePt t="33003" x="2386013" y="5267325"/>
          <p14:tracePt t="33018" x="2386013" y="5273675"/>
          <p14:tracePt t="33033" x="2386013" y="5278438"/>
          <p14:tracePt t="33041" x="2386013" y="5284788"/>
          <p14:tracePt t="33071" x="2386013" y="5291138"/>
          <p14:tracePt t="33154" x="2398713" y="5291138"/>
          <p14:tracePt t="33161" x="2411413" y="5291138"/>
          <p14:tracePt t="33176" x="2435225" y="5291138"/>
          <p14:tracePt t="33183" x="2460625" y="5291138"/>
          <p14:tracePt t="33198" x="2471738" y="5291138"/>
          <p14:tracePt t="33206" x="2497138" y="5297488"/>
          <p14:tracePt t="33221" x="2516188" y="5297488"/>
          <p14:tracePt t="33229" x="2527300" y="5297488"/>
          <p14:tracePt t="33236" x="2533650" y="5297488"/>
          <p14:tracePt t="33244" x="2546350" y="5297488"/>
          <p14:tracePt t="33251" x="2565400" y="5297488"/>
          <p14:tracePt t="33259" x="2578100" y="5297488"/>
          <p14:tracePt t="33266" x="2582863" y="5297488"/>
          <p14:tracePt t="33273" x="2601913" y="5297488"/>
          <p14:tracePt t="33281" x="2614613" y="5297488"/>
          <p14:tracePt t="33289" x="2620963" y="5297488"/>
          <p14:tracePt t="33303" x="2632075" y="5297488"/>
          <p14:tracePt t="33312" x="2638425" y="5297488"/>
          <p14:tracePt t="33319" x="2651125" y="5297488"/>
          <p14:tracePt t="33326" x="2657475" y="5297488"/>
          <p14:tracePt t="33333" x="2663825" y="5297488"/>
          <p14:tracePt t="33348" x="2676525" y="5297488"/>
          <p14:tracePt t="33356" x="2682875" y="5297488"/>
          <p14:tracePt t="33364" x="2687638" y="5297488"/>
          <p14:tracePt t="33371" x="2693988" y="5297488"/>
          <p14:tracePt t="33379" x="2700338" y="5297488"/>
          <p14:tracePt t="33395" x="2706688" y="5297488"/>
          <p14:tracePt t="33409" x="2713038" y="5297488"/>
          <p14:tracePt t="33416" x="2719388" y="5297488"/>
          <p14:tracePt t="33424" x="2725738" y="5297488"/>
          <p14:tracePt t="33431" x="2732088" y="5297488"/>
          <p14:tracePt t="33439" x="2738438" y="5297488"/>
          <p14:tracePt t="33453" x="2749550" y="5297488"/>
          <p14:tracePt t="33462" x="2755900" y="5297488"/>
          <p14:tracePt t="33468" x="2768600" y="5297488"/>
          <p14:tracePt t="33476" x="2787650" y="5297488"/>
          <p14:tracePt t="33483" x="2792413" y="5297488"/>
          <p14:tracePt t="33491" x="2798763" y="5297488"/>
          <p14:tracePt t="33498" x="2805113" y="5297488"/>
          <p14:tracePt t="33506" x="2811463" y="5297488"/>
          <p14:tracePt t="33521" x="2824163" y="5297488"/>
          <p14:tracePt t="33529" x="2830513" y="5297488"/>
          <p14:tracePt t="33536" x="2843213" y="5297488"/>
          <p14:tracePt t="33545" x="2854325" y="5297488"/>
          <p14:tracePt t="33551" x="2860675" y="5297488"/>
          <p14:tracePt t="33559" x="2867025" y="5297488"/>
          <p14:tracePt t="33619" x="2873375" y="5297488"/>
          <p14:tracePt t="33626" x="2886075" y="5297488"/>
          <p14:tracePt t="33633" x="2897188" y="5297488"/>
          <p14:tracePt t="33641" x="2903538" y="5297488"/>
          <p14:tracePt t="33649" x="2922588" y="5297488"/>
          <p14:tracePt t="33656" x="2935288" y="5297488"/>
          <p14:tracePt t="33664" x="2947988" y="5297488"/>
          <p14:tracePt t="33671" x="2952750" y="5297488"/>
          <p14:tracePt t="33739" x="2959100" y="5297488"/>
          <p14:tracePt t="33746" x="2965450" y="5297488"/>
          <p14:tracePt t="33753" x="2971800" y="5297488"/>
          <p14:tracePt t="33777" x="2978150" y="5297488"/>
          <p14:tracePt t="33829" x="2984500" y="5297488"/>
          <p14:tracePt t="33836" x="2990850" y="5297488"/>
          <p14:tracePt t="34249" x="2990850" y="5291138"/>
          <p14:tracePt t="34257" x="2978150" y="5278438"/>
          <p14:tracePt t="34263" x="2965450" y="5273675"/>
          <p14:tracePt t="34271" x="2952750" y="5267325"/>
          <p14:tracePt t="34279" x="2928938" y="5254625"/>
          <p14:tracePt t="34286" x="2916238" y="5229225"/>
          <p14:tracePt t="34293" x="2897188" y="5218113"/>
          <p14:tracePt t="34301" x="2886075" y="5205413"/>
          <p14:tracePt t="34309" x="2860675" y="5173663"/>
          <p14:tracePt t="34316" x="2847975" y="5156200"/>
          <p14:tracePt t="34324" x="2830513" y="5137150"/>
          <p14:tracePt t="34331" x="2798763" y="5100638"/>
          <p14:tracePt t="34340" x="2781300" y="5057775"/>
          <p14:tracePt t="34346" x="2762250" y="5038725"/>
          <p14:tracePt t="34353" x="2743200" y="4983163"/>
          <p14:tracePt t="34361" x="2719388" y="4927600"/>
          <p14:tracePt t="34369" x="2706688" y="4891088"/>
          <p14:tracePt t="34379" x="2682875" y="4822825"/>
          <p14:tracePt t="34383" x="2663825" y="4767263"/>
          <p14:tracePt t="34390" x="2638425" y="4724400"/>
          <p14:tracePt t="34398" x="2632075" y="4705350"/>
          <p14:tracePt t="34406" x="2614613" y="4687888"/>
          <p14:tracePt t="34412" x="2608263" y="4656138"/>
          <p14:tracePt t="34420" x="2601913" y="4643438"/>
          <p14:tracePt t="34428" x="2595563" y="4625975"/>
          <p14:tracePt t="34435" x="2589213" y="4613275"/>
          <p14:tracePt t="34443" x="2582863" y="4606925"/>
          <p14:tracePt t="34450" x="2578100" y="4594225"/>
          <p14:tracePt t="34459" x="2571750" y="4587875"/>
          <p14:tracePt t="34465" x="2571750" y="4581525"/>
          <p14:tracePt t="34473" x="2571750" y="4576763"/>
          <p14:tracePt t="34489" x="2571750" y="4570413"/>
          <p14:tracePt t="34510" x="2571750" y="4564063"/>
          <p14:tracePt t="34517" x="2571750" y="4557713"/>
          <p14:tracePt t="34525" x="2565400" y="4551363"/>
          <p14:tracePt t="34533" x="2565400" y="4545013"/>
          <p14:tracePt t="34541" x="2559050" y="4538663"/>
          <p14:tracePt t="34548" x="2559050" y="4527550"/>
          <p14:tracePt t="34562" x="2552700" y="4521200"/>
          <p14:tracePt t="34570" x="2552700" y="4514850"/>
          <p14:tracePt t="34578" x="2552700" y="4502150"/>
          <p14:tracePt t="34585" x="2552700" y="4495800"/>
          <p14:tracePt t="34593" x="2552700" y="4483100"/>
          <p14:tracePt t="34600" x="2552700" y="4471988"/>
          <p14:tracePt t="34615" x="2552700" y="4465638"/>
          <p14:tracePt t="34630" x="2552700" y="4459288"/>
          <p14:tracePt t="35097" x="2552700" y="4465638"/>
          <p14:tracePt t="35109" x="2552700" y="4471988"/>
          <p14:tracePt t="35117" x="2552700" y="4476750"/>
          <p14:tracePt t="35125" x="2552700" y="4483100"/>
          <p14:tracePt t="35133" x="2552700" y="4489450"/>
          <p14:tracePt t="35140" x="2552700" y="4495800"/>
          <p14:tracePt t="35147" x="2552700" y="4508500"/>
          <p14:tracePt t="35155" x="2552700" y="4514850"/>
          <p14:tracePt t="35163" x="2552700" y="4521200"/>
          <p14:tracePt t="35171" x="2552700" y="4527550"/>
          <p14:tracePt t="35188" x="2552700" y="4532313"/>
          <p14:tracePt t="35193" x="2552700" y="4538663"/>
          <p14:tracePt t="35208" x="2552700" y="4545013"/>
          <p14:tracePt t="35217" x="2552700" y="4551363"/>
          <p14:tracePt t="35246" x="2552700" y="4557713"/>
          <p14:tracePt t="35269" x="2552700" y="4564063"/>
          <p14:tracePt t="35276" x="2552700" y="4570413"/>
          <p14:tracePt t="35291" x="2552700" y="4576763"/>
          <p14:tracePt t="35298" x="2552700" y="4581525"/>
          <p14:tracePt t="35328" x="2552700" y="4587875"/>
          <p14:tracePt t="35343" x="2552700" y="4594225"/>
          <p14:tracePt t="35358" x="2552700" y="4600575"/>
          <p14:tracePt t="35381" x="2552700" y="4606925"/>
          <p14:tracePt t="35388" x="2552700" y="4613275"/>
          <p14:tracePt t="35404" x="2552700" y="4619625"/>
          <p14:tracePt t="35411" x="2559050" y="4619625"/>
          <p14:tracePt t="35419" x="2559050" y="4625975"/>
          <p14:tracePt t="35434" x="2559050" y="4632325"/>
          <p14:tracePt t="35449" x="2559050" y="4637088"/>
          <p14:tracePt t="35463" x="2559050" y="4643438"/>
          <p14:tracePt t="35471" x="2559050" y="4649788"/>
          <p14:tracePt t="35478" x="2559050" y="4656138"/>
          <p14:tracePt t="35488" x="2559050" y="4662488"/>
          <p14:tracePt t="35501" x="2559050" y="4668838"/>
          <p14:tracePt t="35509" x="2559050" y="4675188"/>
          <p14:tracePt t="35516" x="2559050" y="4687888"/>
          <p14:tracePt t="35531" x="2559050" y="4692650"/>
          <p14:tracePt t="35539" x="2559050" y="4699000"/>
          <p14:tracePt t="35554" x="2559050" y="4705350"/>
          <p14:tracePt t="35561" x="2559050" y="4711700"/>
          <p14:tracePt t="35569" x="2559050" y="4718050"/>
          <p14:tracePt t="35576" x="2559050" y="4724400"/>
          <p14:tracePt t="35583" x="2559050" y="4730750"/>
          <p14:tracePt t="35591" x="2559050" y="4741863"/>
          <p14:tracePt t="35606" x="2559050" y="4748213"/>
          <p14:tracePt t="35614" x="2559050" y="4754563"/>
          <p14:tracePt t="35621" x="2559050" y="4767263"/>
          <p14:tracePt t="35637" x="2559050" y="4773613"/>
          <p14:tracePt t="35643" x="2559050" y="4779963"/>
          <p14:tracePt t="35666" x="2559050" y="4786313"/>
          <p14:tracePt t="35673" x="2559050" y="4792663"/>
          <p14:tracePt t="35681" x="2559050" y="4797425"/>
          <p14:tracePt t="35689" x="2559050" y="4803775"/>
          <p14:tracePt t="35704" x="2559050" y="4810125"/>
          <p14:tracePt t="35711" x="2559050" y="4816475"/>
          <p14:tracePt t="35719" x="2559050" y="4822825"/>
          <p14:tracePt t="35726" x="2552700" y="4829175"/>
          <p14:tracePt t="35734" x="2552700" y="4835525"/>
          <p14:tracePt t="35741" x="2552700" y="4848225"/>
          <p14:tracePt t="35749" x="2552700" y="4852988"/>
          <p14:tracePt t="35756" x="2552700" y="4859338"/>
          <p14:tracePt t="35771" x="2546350" y="4865688"/>
          <p14:tracePt t="35778" x="2546350" y="4872038"/>
          <p14:tracePt t="35787" x="2546350" y="4878388"/>
          <p14:tracePt t="35794" x="2546350" y="4884738"/>
          <p14:tracePt t="35801" x="2546350" y="4891088"/>
          <p14:tracePt t="35808" x="2546350" y="4902200"/>
          <p14:tracePt t="35823" x="2546350" y="4908550"/>
          <p14:tracePt t="35831" x="2546350" y="4921250"/>
          <p14:tracePt t="35838" x="2546350" y="4933950"/>
          <p14:tracePt t="35846" x="2546350" y="4946650"/>
          <p14:tracePt t="35855" x="2546350" y="4953000"/>
          <p14:tracePt t="35861" x="2546350" y="4957763"/>
          <p14:tracePt t="35884" x="2540000" y="4976813"/>
          <p14:tracePt t="35891" x="2540000" y="5002213"/>
          <p14:tracePt t="35900" x="2533650" y="5026025"/>
          <p14:tracePt t="35907" x="2527300" y="5057775"/>
          <p14:tracePt t="35913" x="2527300" y="5062538"/>
          <p14:tracePt t="35922" x="2522538" y="5087938"/>
          <p14:tracePt t="35928" x="2516188" y="5106988"/>
          <p14:tracePt t="35938" x="2516188" y="5113338"/>
          <p14:tracePt t="35943" x="2516188" y="5124450"/>
          <p14:tracePt t="35951" x="2516188" y="5143500"/>
          <p14:tracePt t="35958" x="2516188" y="5149850"/>
          <p14:tracePt t="35967" x="2516188" y="5156200"/>
          <p14:tracePt t="35981" x="2516188" y="5162550"/>
          <p14:tracePt t="35989" x="2509838" y="5168900"/>
          <p14:tracePt t="35996" x="2509838" y="5173663"/>
          <p14:tracePt t="36004" x="2503488" y="5186363"/>
          <p14:tracePt t="36011" x="2503488" y="5192713"/>
          <p14:tracePt t="36019" x="2497138" y="5199063"/>
          <p14:tracePt t="36026" x="2497138" y="5205413"/>
          <p14:tracePt t="36034" x="2497138" y="5211763"/>
          <p14:tracePt t="36041" x="2490788" y="5224463"/>
          <p14:tracePt t="36049" x="2490788" y="5229225"/>
          <p14:tracePt t="36057" x="2490788" y="5235575"/>
          <p14:tracePt t="36063" x="2490788" y="5241925"/>
          <p14:tracePt t="36071" x="2490788" y="5248275"/>
          <p14:tracePt t="36093" x="2490788" y="5254625"/>
          <p14:tracePt t="36101" x="2490788" y="5267325"/>
          <p14:tracePt t="36108" x="2490788" y="5273675"/>
          <p14:tracePt t="36116" x="2490788" y="5278438"/>
          <p14:tracePt t="36123" x="2490788" y="5284788"/>
          <p14:tracePt t="36139" x="2490788" y="5297488"/>
          <p14:tracePt t="36146" x="2490788" y="5310188"/>
          <p14:tracePt t="36154" x="2490788" y="5316538"/>
          <p14:tracePt t="36161" x="2490788" y="5334000"/>
          <p14:tracePt t="36169" x="2490788" y="5353050"/>
          <p14:tracePt t="36176" x="2490788" y="5365750"/>
          <p14:tracePt t="36184" x="2490788" y="5372100"/>
          <p14:tracePt t="36191" x="2490788" y="5378450"/>
          <p14:tracePt t="36199" x="2490788" y="5389563"/>
          <p14:tracePt t="36214" x="2490788" y="5402263"/>
          <p14:tracePt t="36221" x="2490788" y="5414963"/>
          <p14:tracePt t="36228" x="2490788" y="5427663"/>
          <p14:tracePt t="36238" x="2490788" y="5438775"/>
          <p14:tracePt t="36243" x="2490788" y="5457825"/>
          <p14:tracePt t="36251" x="2490788" y="5470525"/>
          <p14:tracePt t="36258" x="2490788" y="5483225"/>
          <p14:tracePt t="36266" x="2497138" y="5494338"/>
          <p14:tracePt t="36274" x="2497138" y="5507038"/>
          <p14:tracePt t="36281" x="2497138" y="5513388"/>
          <p14:tracePt t="36288" x="2497138" y="5526088"/>
          <p14:tracePt t="36296" x="2503488" y="5532438"/>
          <p14:tracePt t="36304" x="2503488" y="5538788"/>
          <p14:tracePt t="36319" x="2503488" y="5545138"/>
          <p14:tracePt t="36326" x="2503488" y="5549900"/>
          <p14:tracePt t="36333" x="2503488" y="5562600"/>
          <p14:tracePt t="36341" x="2503488" y="5575300"/>
          <p14:tracePt t="36348" x="2503488" y="5581650"/>
          <p14:tracePt t="36357" x="2503488" y="5588000"/>
          <p14:tracePt t="36363" x="2503488" y="5599113"/>
          <p14:tracePt t="36371" x="2503488" y="5605463"/>
          <p14:tracePt t="36378" x="2503488" y="5611813"/>
          <p14:tracePt t="36387" x="2503488" y="5624513"/>
          <p14:tracePt t="36393" x="2509838" y="5630863"/>
          <p14:tracePt t="36401" x="2509838" y="5637213"/>
          <p14:tracePt t="36408" x="2516188" y="5637213"/>
          <p14:tracePt t="36416" x="2516188" y="5643563"/>
          <p14:tracePt t="36423" x="2516188" y="5649913"/>
          <p14:tracePt t="36431" x="2516188" y="5654675"/>
          <p14:tracePt t="36439" x="2522538" y="5667375"/>
          <p14:tracePt t="36446" x="2522538" y="5673725"/>
          <p14:tracePt t="36454" x="2527300" y="5673725"/>
          <p14:tracePt t="36461" x="2527300" y="5686425"/>
          <p14:tracePt t="36476" x="2527300" y="5692775"/>
          <p14:tracePt t="36484" x="2527300" y="5705475"/>
          <p14:tracePt t="36491" x="2527300" y="5710238"/>
          <p14:tracePt t="36499" x="2527300" y="5716588"/>
          <p14:tracePt t="36506" x="2533650" y="5729288"/>
          <p14:tracePt t="36514" x="2533650" y="5735638"/>
          <p14:tracePt t="36521" x="2540000" y="5741988"/>
          <p14:tracePt t="36528" x="2540000" y="5754688"/>
          <p14:tracePt t="36537" x="2540000" y="5765800"/>
          <p14:tracePt t="36543" x="2540000" y="5772150"/>
          <p14:tracePt t="36551" x="2540000" y="5784850"/>
          <p14:tracePt t="36558" x="2540000" y="5791200"/>
          <p14:tracePt t="36566" x="2540000" y="5797550"/>
          <p14:tracePt t="36574" x="2546350" y="5810250"/>
          <p14:tracePt t="36590" x="2546350" y="5815013"/>
          <p14:tracePt t="36596" x="2546350" y="5821363"/>
          <p14:tracePt t="36605" x="2552700" y="5821363"/>
          <p14:tracePt t="36611" x="2552700" y="5827713"/>
          <p14:tracePt t="36621" x="2552700" y="5834063"/>
          <p14:tracePt t="36634" x="2552700" y="5840413"/>
          <p14:tracePt t="36641" x="2552700" y="5846763"/>
          <p14:tracePt t="36656" x="2552700" y="5853113"/>
          <p14:tracePt t="36663" x="2552700" y="5859463"/>
          <p14:tracePt t="36671" x="2552700" y="5870575"/>
          <p14:tracePt t="36678" x="2552700" y="5876925"/>
          <p14:tracePt t="36688" x="2552700" y="5883275"/>
          <p14:tracePt t="36701" x="2552700" y="5889625"/>
          <p14:tracePt t="36708" x="2552700" y="5895975"/>
          <p14:tracePt t="36717" x="2552700" y="5902325"/>
          <p14:tracePt t="36723" x="2552700" y="5915025"/>
          <p14:tracePt t="36731" x="2552700" y="5919788"/>
          <p14:tracePt t="36739" x="2552700" y="5926138"/>
          <p14:tracePt t="36754" x="2552700" y="5932488"/>
          <p14:tracePt t="36761" x="2552700" y="5938838"/>
          <p14:tracePt t="36776" x="2552700" y="5945188"/>
          <p14:tracePt t="36799" x="2552700" y="5951538"/>
          <p14:tracePt t="36806" x="2552700" y="5957888"/>
          <p14:tracePt t="36828" x="2552700" y="5964238"/>
          <p14:tracePt t="36837" x="2552700" y="5970588"/>
          <p14:tracePt t="36843" x="2552700" y="5975350"/>
          <p14:tracePt t="36851" x="2552700" y="5981700"/>
          <p14:tracePt t="36858" x="2552700" y="5988050"/>
          <p14:tracePt t="36866" x="2552700" y="5994400"/>
          <p14:tracePt t="36874" x="2552700" y="6000750"/>
          <p14:tracePt t="36881" x="2552700" y="6007100"/>
          <p14:tracePt t="36890" x="2552700" y="6019800"/>
          <p14:tracePt t="36896" x="2552700" y="6026150"/>
          <p14:tracePt t="36904" x="2552700" y="6030913"/>
          <p14:tracePt t="36911" x="2552700" y="6037263"/>
          <p14:tracePt t="36920" x="2552700" y="6043613"/>
          <p14:tracePt t="36926" x="2552700" y="6049963"/>
          <p14:tracePt t="36934" x="2552700" y="6056313"/>
          <p14:tracePt t="36941" x="2552700" y="6062663"/>
          <p14:tracePt t="36949" x="2552700" y="6069013"/>
          <p14:tracePt t="36964" x="2552700" y="6075363"/>
          <p14:tracePt t="36971" x="2552700" y="6086475"/>
          <p14:tracePt t="37008" x="2552700" y="6092825"/>
          <p14:tracePt t="37024" x="2552700" y="6099175"/>
          <p14:tracePt t="37031" x="2552700" y="6105525"/>
          <p14:tracePt t="37046" x="2552700" y="6111875"/>
          <p14:tracePt t="37054" x="2552700" y="6118225"/>
          <p14:tracePt t="37061" x="2552700" y="6124575"/>
          <p14:tracePt t="37083" x="2552700" y="6130925"/>
          <p14:tracePt t="37091" x="2552700" y="6135688"/>
          <p14:tracePt t="37099" x="2552700" y="6142038"/>
          <p14:tracePt t="37106" x="2552700" y="6148388"/>
          <p14:tracePt t="37114" x="2559050" y="6148388"/>
          <p14:tracePt t="37121" x="2559050" y="6161088"/>
          <p14:tracePt t="37137" x="2559050" y="6167438"/>
          <p14:tracePt t="37143" x="2559050" y="6173788"/>
          <p14:tracePt t="37151" x="2559050" y="6180138"/>
          <p14:tracePt t="37158" x="2559050" y="6186488"/>
          <p14:tracePt t="37166" x="2559050" y="6191250"/>
          <p14:tracePt t="37174" x="2559050" y="6197600"/>
          <p14:tracePt t="37180" x="2565400" y="6197600"/>
          <p14:tracePt t="37210" x="2565400" y="6203950"/>
          <p14:tracePt t="37233" x="2565400" y="6210300"/>
          <p14:tracePt t="37240" x="2565400" y="6216650"/>
          <p14:tracePt t="37248" x="2565400" y="6223000"/>
          <p14:tracePt t="37256" x="2565400" y="6229350"/>
          <p14:tracePt t="37271" x="2565400" y="6235700"/>
          <p14:tracePt t="37278" x="2571750" y="6235700"/>
          <p14:tracePt t="37293" x="2571750" y="6242050"/>
          <p14:tracePt t="37301" x="2571750" y="6246813"/>
          <p14:tracePt t="37308" x="2571750" y="6253163"/>
          <p14:tracePt t="37316" x="2578100" y="6259513"/>
          <p14:tracePt t="37331" x="2578100" y="6265863"/>
          <p14:tracePt t="37339" x="2578100" y="6272213"/>
          <p14:tracePt t="37354" x="2578100" y="6278563"/>
          <p14:tracePt t="37360" x="2578100" y="6284913"/>
          <p14:tracePt t="37369" x="2578100" y="6291263"/>
          <p14:tracePt t="37375" x="2578100" y="6296025"/>
          <p14:tracePt t="37390" x="2578100" y="6302375"/>
          <p14:tracePt t="37519" x="2578100" y="6308725"/>
          <p14:tracePt t="37540" x="2578100" y="6315075"/>
          <p14:tracePt t="37547" x="2578100" y="6321425"/>
          <p14:tracePt t="37555" x="2578100" y="6327775"/>
          <p14:tracePt t="37586" x="2578100" y="6334125"/>
          <p14:tracePt t="43035" x="2578100" y="6291263"/>
          <p14:tracePt t="43039" x="2571750" y="6216650"/>
          <p14:tracePt t="43041" x="2571750" y="6180138"/>
          <p14:tracePt t="43046" x="2559050" y="6007100"/>
          <p14:tracePt t="43054" x="2559050" y="5970588"/>
          <p14:tracePt t="43061" x="2559050" y="5915025"/>
          <p14:tracePt t="43070" x="2559050" y="5865813"/>
          <p14:tracePt t="43076" x="2559050" y="5840413"/>
          <p14:tracePt t="43084" x="2559050" y="5791200"/>
          <p14:tracePt t="43091" x="2559050" y="5741988"/>
          <p14:tracePt t="43099" x="2559050" y="5722938"/>
          <p14:tracePt t="43106" x="2552700" y="5692775"/>
          <p14:tracePt t="43114" x="2552700" y="5667375"/>
          <p14:tracePt t="43121" x="2552700" y="5637213"/>
          <p14:tracePt t="43129" x="2552700" y="5618163"/>
          <p14:tracePt t="43136" x="2552700" y="5581650"/>
          <p14:tracePt t="43144" x="2546350" y="5545138"/>
          <p14:tracePt t="43153" x="2546350" y="5519738"/>
          <p14:tracePt t="43159" x="2540000" y="5494338"/>
          <p14:tracePt t="43166" x="2527300" y="5438775"/>
          <p14:tracePt t="43173" x="2522538" y="5414963"/>
          <p14:tracePt t="43181" x="2516188" y="5372100"/>
          <p14:tracePt t="43189" x="2516188" y="5334000"/>
          <p14:tracePt t="43196" x="2516188" y="5316538"/>
          <p14:tracePt t="43204" x="2516188" y="5278438"/>
          <p14:tracePt t="43211" x="2540000" y="5186363"/>
          <p14:tracePt t="43220" x="2540000" y="5137150"/>
          <p14:tracePt t="43226" x="2540000" y="5113338"/>
          <p14:tracePt t="43234" x="2540000" y="5081588"/>
          <p14:tracePt t="43241" x="2540000" y="5026025"/>
          <p14:tracePt t="43249" x="2540000" y="5008563"/>
          <p14:tracePt t="43256" x="2540000" y="4970463"/>
          <p14:tracePt t="43264" x="2540000" y="4940300"/>
          <p14:tracePt t="43271" x="2540000" y="4921250"/>
          <p14:tracePt t="43279" x="2546350" y="4902200"/>
          <p14:tracePt t="43286" x="2546350" y="4897438"/>
          <p14:tracePt t="43294" x="2552700" y="4884738"/>
          <p14:tracePt t="43302" x="2559050" y="4859338"/>
          <p14:tracePt t="43308" x="2571750" y="4835525"/>
          <p14:tracePt t="43316" x="2578100" y="4816475"/>
          <p14:tracePt t="43323" x="2582863" y="4803775"/>
          <p14:tracePt t="43331" x="2582863" y="4792663"/>
          <p14:tracePt t="43339" x="2601913" y="4773613"/>
          <p14:tracePt t="43346" x="2601913" y="4767263"/>
          <p14:tracePt t="43354" x="2601913" y="4748213"/>
          <p14:tracePt t="43361" x="2601913" y="4730750"/>
          <p14:tracePt t="43369" x="2608263" y="4718050"/>
          <p14:tracePt t="43376" x="2608263" y="4692650"/>
          <p14:tracePt t="43384" x="2608263" y="4681538"/>
          <p14:tracePt t="43399" x="2614613" y="4662488"/>
          <p14:tracePt t="43407" x="2614613" y="4637088"/>
          <p14:tracePt t="43414" x="2627313" y="4613275"/>
          <p14:tracePt t="43421" x="2627313" y="4606925"/>
          <p14:tracePt t="43429" x="2632075" y="4581525"/>
          <p14:tracePt t="43436" x="2632075" y="4564063"/>
          <p14:tracePt t="43444" x="2632075" y="4557713"/>
          <p14:tracePt t="43452" x="2632075" y="4538663"/>
          <p14:tracePt t="43459" x="2632075" y="4532313"/>
          <p14:tracePt t="43466" x="2632075" y="4527550"/>
          <p14:tracePt t="43473" x="2632075" y="4521200"/>
          <p14:tracePt t="43489" x="2632075" y="4514850"/>
          <p14:tracePt t="43496" x="2632075" y="4508500"/>
          <p14:tracePt t="43511" x="2632075" y="4502150"/>
          <p14:tracePt t="43519" x="2632075" y="4495800"/>
          <p14:tracePt t="43609" x="2632075" y="4489450"/>
          <p14:tracePt t="43654" x="2632075" y="4483100"/>
          <p14:tracePt t="43669" x="2627313" y="4483100"/>
          <p14:tracePt t="43685" x="2620963" y="4483100"/>
          <p14:tracePt t="43706" x="2614613" y="4483100"/>
          <p14:tracePt t="44044" x="2614613" y="4489450"/>
          <p14:tracePt t="44051" x="2614613" y="4508500"/>
          <p14:tracePt t="44059" x="2614613" y="4521200"/>
          <p14:tracePt t="44067" x="2614613" y="4527550"/>
          <p14:tracePt t="44074" x="2614613" y="4545013"/>
          <p14:tracePt t="44082" x="2614613" y="4557713"/>
          <p14:tracePt t="44089" x="2614613" y="4564063"/>
          <p14:tracePt t="44097" x="2614613" y="4581525"/>
          <p14:tracePt t="44104" x="2614613" y="4594225"/>
          <p14:tracePt t="44112" x="2614613" y="4600575"/>
          <p14:tracePt t="44127" x="2614613" y="4613275"/>
          <p14:tracePt t="44134" x="2614613" y="4625975"/>
          <p14:tracePt t="44142" x="2614613" y="4632325"/>
          <p14:tracePt t="44150" x="2614613" y="4637088"/>
          <p14:tracePt t="44166" x="2614613" y="4649788"/>
          <p14:tracePt t="44171" x="2614613" y="4656138"/>
          <p14:tracePt t="44186" x="2614613" y="4662488"/>
          <p14:tracePt t="44194" x="2614613" y="4668838"/>
          <p14:tracePt t="44202" x="2608263" y="4681538"/>
          <p14:tracePt t="44210" x="2608263" y="4687888"/>
          <p14:tracePt t="44217" x="2608263" y="4699000"/>
          <p14:tracePt t="44224" x="2608263" y="4711700"/>
          <p14:tracePt t="44239" x="2608263" y="4718050"/>
          <p14:tracePt t="44247" x="2608263" y="4724400"/>
          <p14:tracePt t="44254" x="2608263" y="4737100"/>
          <p14:tracePt t="44262" x="2608263" y="4741863"/>
          <p14:tracePt t="44269" x="2601913" y="4741863"/>
          <p14:tracePt t="44276" x="2601913" y="4748213"/>
          <p14:tracePt t="44292" x="2601913" y="4754563"/>
          <p14:tracePt t="44306" x="2601913" y="4760913"/>
          <p14:tracePt t="44315" x="2601913" y="4773613"/>
          <p14:tracePt t="44321" x="2601913" y="4779963"/>
          <p14:tracePt t="44329" x="2601913" y="4786313"/>
          <p14:tracePt t="44336" x="2601913" y="4797425"/>
          <p14:tracePt t="44351" x="2601913" y="4803775"/>
          <p14:tracePt t="44359" x="2601913" y="4810125"/>
          <p14:tracePt t="44367" x="2601913" y="4816475"/>
          <p14:tracePt t="44374" x="2601913" y="4822825"/>
          <p14:tracePt t="44383" x="2601913" y="4829175"/>
          <p14:tracePt t="44397" x="2601913" y="4835525"/>
          <p14:tracePt t="44412" x="2601913" y="4841875"/>
          <p14:tracePt t="44419" x="2601913" y="4848225"/>
          <p14:tracePt t="44427" x="2601913" y="4852988"/>
          <p14:tracePt t="44435" x="2601913" y="4859338"/>
          <p14:tracePt t="44441" x="2601913" y="4865688"/>
          <p14:tracePt t="44449" x="2601913" y="4872038"/>
          <p14:tracePt t="44456" x="2601913" y="4878388"/>
          <p14:tracePt t="44471" x="2601913" y="4884738"/>
          <p14:tracePt t="44479" x="2601913" y="4891088"/>
          <p14:tracePt t="44495" x="2601913" y="4897438"/>
          <p14:tracePt t="44502" x="2601913" y="4902200"/>
          <p14:tracePt t="44509" x="2601913" y="4908550"/>
          <p14:tracePt t="44524" x="2601913" y="4914900"/>
          <p14:tracePt t="44532" x="2601913" y="4921250"/>
          <p14:tracePt t="44539" x="2601913" y="4927600"/>
          <p14:tracePt t="44549" x="2595563" y="4946650"/>
          <p14:tracePt t="44554" x="2595563" y="4953000"/>
          <p14:tracePt t="44562" x="2595563" y="4964113"/>
          <p14:tracePt t="44576" x="2595563" y="4970463"/>
          <p14:tracePt t="44584" x="2595563" y="4976813"/>
          <p14:tracePt t="44591" x="2595563" y="4983163"/>
          <p14:tracePt t="44599" x="2595563" y="4989513"/>
          <p14:tracePt t="44606" x="2595563" y="4995863"/>
          <p14:tracePt t="44622" x="2595563" y="5002213"/>
          <p14:tracePt t="44629" x="2595563" y="5008563"/>
          <p14:tracePt t="44644" x="2595563" y="5013325"/>
          <p14:tracePt t="44653" x="2595563" y="5026025"/>
          <p14:tracePt t="44659" x="2595563" y="5032375"/>
          <p14:tracePt t="44667" x="2595563" y="5038725"/>
          <p14:tracePt t="44674" x="2595563" y="5045075"/>
          <p14:tracePt t="44689" x="2595563" y="5057775"/>
          <p14:tracePt t="44704" x="2595563" y="5062538"/>
          <p14:tracePt t="44712" x="2595563" y="5068888"/>
          <p14:tracePt t="44719" x="2595563" y="5075238"/>
          <p14:tracePt t="44727" x="2595563" y="5081588"/>
          <p14:tracePt t="44735" x="2595563" y="5087938"/>
          <p14:tracePt t="44749" x="2595563" y="5094288"/>
          <p14:tracePt t="44756" x="2595563" y="5100638"/>
          <p14:tracePt t="44765" x="2595563" y="5106988"/>
          <p14:tracePt t="44771" x="2595563" y="5113338"/>
          <p14:tracePt t="44779" x="2595563" y="5118100"/>
          <p14:tracePt t="44801" x="2595563" y="5124450"/>
          <p14:tracePt t="44816" x="2595563" y="5130800"/>
          <p14:tracePt t="44824" x="2595563" y="5137150"/>
          <p14:tracePt t="44854" x="2595563" y="5143500"/>
          <p14:tracePt t="44862" x="2595563" y="5149850"/>
          <p14:tracePt t="44869" x="2595563" y="5156200"/>
          <p14:tracePt t="45049" x="2589213" y="5156200"/>
          <p14:tracePt t="45057" x="2578100" y="5168900"/>
          <p14:tracePt t="45065" x="2571750" y="5168900"/>
          <p14:tracePt t="45071" x="2552700" y="5173663"/>
          <p14:tracePt t="45079" x="2533650" y="5180013"/>
          <p14:tracePt t="45086" x="2522538" y="5180013"/>
          <p14:tracePt t="45094" x="2503488" y="5192713"/>
          <p14:tracePt t="45102" x="2497138" y="5192713"/>
          <p14:tracePt t="45109" x="2490788" y="5192713"/>
          <p14:tracePt t="45154" x="2484438" y="5186363"/>
          <p14:tracePt t="45162" x="2478088" y="5180013"/>
          <p14:tracePt t="45169" x="2471738" y="5162550"/>
          <p14:tracePt t="45177" x="2460625" y="5149850"/>
          <p14:tracePt t="45185" x="2454275" y="5143500"/>
          <p14:tracePt t="45192" x="2441575" y="5130800"/>
          <p14:tracePt t="45199" x="2435225" y="5118100"/>
          <p14:tracePt t="45206" x="2435225" y="5113338"/>
          <p14:tracePt t="45215" x="2428875" y="5106988"/>
          <p14:tracePt t="45222" x="2422525" y="5094288"/>
          <p14:tracePt t="45228" x="2417763" y="5094288"/>
          <p14:tracePt t="45244" x="2411413" y="5081588"/>
          <p14:tracePt t="45251" x="2386013" y="5081588"/>
          <p14:tracePt t="45258" x="2379663" y="5081588"/>
          <p14:tracePt t="45266" x="2355850" y="5075238"/>
          <p14:tracePt t="45273" x="2336800" y="5075238"/>
          <p14:tracePt t="45281" x="2324100" y="5075238"/>
          <p14:tracePt t="45288" x="2312988" y="5075238"/>
          <p14:tracePt t="45296" x="2293938" y="5075238"/>
          <p14:tracePt t="45303" x="2281238" y="5075238"/>
          <p14:tracePt t="45311" x="2268538" y="5075238"/>
          <p14:tracePt t="45318" x="2262188" y="5075238"/>
          <p14:tracePt t="45394" x="2257425" y="5075238"/>
          <p14:tracePt t="45424" x="2251075" y="5075238"/>
          <p14:tracePt t="45477" x="2244725" y="5075238"/>
          <p14:tracePt t="45484" x="2238375" y="5075238"/>
          <p14:tracePt t="45491" x="2232025" y="5075238"/>
          <p14:tracePt t="45552" x="2232025" y="5068888"/>
          <p14:tracePt t="45566" x="2232025" y="5062538"/>
          <p14:tracePt t="45687" x="2238375" y="5062538"/>
          <p14:tracePt t="45717" x="2251075" y="5062538"/>
          <p14:tracePt t="45725" x="2257425" y="5062538"/>
          <p14:tracePt t="45730" x="2268538" y="5062538"/>
          <p14:tracePt t="45737" x="2268538" y="5068888"/>
          <p14:tracePt t="45745" x="2281238" y="5075238"/>
          <p14:tracePt t="45752" x="2293938" y="5081588"/>
          <p14:tracePt t="45760" x="2300288" y="5087938"/>
          <p14:tracePt t="45767" x="2312988" y="5094288"/>
          <p14:tracePt t="45775" x="2324100" y="5106988"/>
          <p14:tracePt t="45783" x="2330450" y="5113338"/>
          <p14:tracePt t="45790" x="2336800" y="5118100"/>
          <p14:tracePt t="45798" x="2336800" y="5124450"/>
          <p14:tracePt t="45806" x="2343150" y="5130800"/>
          <p14:tracePt t="45821" x="2349500" y="5137150"/>
          <p14:tracePt t="45844" x="2349500" y="5143500"/>
          <p14:tracePt t="45851" x="2349500" y="5149850"/>
          <p14:tracePt t="45867" x="2349500" y="5156200"/>
          <p14:tracePt t="45888" x="2349500" y="5162550"/>
          <p14:tracePt t="45900" x="2349500" y="5168900"/>
          <p14:tracePt t="45911" x="2349500" y="5173663"/>
          <p14:tracePt t="45918" x="2349500" y="5180013"/>
          <p14:tracePt t="45925" x="2349500" y="5186363"/>
          <p14:tracePt t="45933" x="2349500" y="5192713"/>
          <p14:tracePt t="45941" x="2349500" y="5199063"/>
          <p14:tracePt t="45949" x="2349500" y="5205413"/>
          <p14:tracePt t="45956" x="2349500" y="5211763"/>
          <p14:tracePt t="45964" x="2349500" y="5218113"/>
          <p14:tracePt t="45971" x="2349500" y="5224463"/>
          <p14:tracePt t="45978" x="2349500" y="5229225"/>
          <p14:tracePt t="45986" x="2349500" y="5235575"/>
          <p14:tracePt t="45994" x="2349500" y="5241925"/>
          <p14:tracePt t="46008" x="2349500" y="5248275"/>
          <p14:tracePt t="46016" x="2349500" y="5254625"/>
          <p14:tracePt t="46023" x="2349500" y="5260975"/>
          <p14:tracePt t="46062" x="2349500" y="5267325"/>
          <p14:tracePt t="46107" x="2349500" y="5278438"/>
          <p14:tracePt t="46114" x="2349500" y="5284788"/>
          <p14:tracePt t="46128" x="2349500" y="5291138"/>
          <p14:tracePt t="46136" x="2349500" y="5297488"/>
          <p14:tracePt t="46143" x="2349500" y="5303838"/>
          <p14:tracePt t="46158" x="2355850" y="5310188"/>
          <p14:tracePt t="46181" x="2362200" y="5310188"/>
          <p14:tracePt t="46188" x="2362200" y="5316538"/>
          <p14:tracePt t="46195" x="2366963" y="5316538"/>
          <p14:tracePt t="46202" x="2373313" y="5316538"/>
          <p14:tracePt t="46209" x="2379663" y="5322888"/>
          <p14:tracePt t="46217" x="2392363" y="5322888"/>
          <p14:tracePt t="46224" x="2405063" y="5329238"/>
          <p14:tracePt t="46233" x="2422525" y="5329238"/>
          <p14:tracePt t="46239" x="2435225" y="5329238"/>
          <p14:tracePt t="46247" x="2454275" y="5329238"/>
          <p14:tracePt t="46254" x="2471738" y="5329238"/>
          <p14:tracePt t="46262" x="2490788" y="5329238"/>
          <p14:tracePt t="46270" x="2497138" y="5329238"/>
          <p14:tracePt t="46277" x="2503488" y="5329238"/>
          <p14:tracePt t="46292" x="2509838" y="5329238"/>
          <p14:tracePt t="46322" x="2516188" y="5329238"/>
          <p14:tracePt t="46331" x="2522538" y="5329238"/>
          <p14:tracePt t="46337" x="2527300" y="5329238"/>
          <p14:tracePt t="46345" x="2533650" y="5329238"/>
          <p14:tracePt t="46352" x="2546350" y="5329238"/>
          <p14:tracePt t="46359" x="2559050" y="5329238"/>
          <p14:tracePt t="46367" x="2565400" y="5329238"/>
          <p14:tracePt t="46374" x="2571750" y="5329238"/>
          <p14:tracePt t="47119" x="2571750" y="5322888"/>
          <p14:tracePt t="47127" x="2578100" y="5310188"/>
          <p14:tracePt t="47134" x="2582863" y="5291138"/>
          <p14:tracePt t="47142" x="2589213" y="5284788"/>
          <p14:tracePt t="47149" x="2595563" y="5260975"/>
          <p14:tracePt t="47157" x="2601913" y="5229225"/>
          <p14:tracePt t="47164" x="2601913" y="5205413"/>
          <p14:tracePt t="47171" x="2608263" y="5173663"/>
          <p14:tracePt t="47180" x="2608263" y="5149850"/>
          <p14:tracePt t="47187" x="2614613" y="5137150"/>
          <p14:tracePt t="47195" x="2620963" y="5106988"/>
          <p14:tracePt t="47201" x="2627313" y="5075238"/>
          <p14:tracePt t="47210" x="2632075" y="5062538"/>
          <p14:tracePt t="47216" x="2638425" y="5038725"/>
          <p14:tracePt t="47224" x="2651125" y="4995863"/>
          <p14:tracePt t="47232" x="2657475" y="4983163"/>
          <p14:tracePt t="47239" x="2663825" y="4957763"/>
          <p14:tracePt t="47246" x="2670175" y="4927600"/>
          <p14:tracePt t="47253" x="2682875" y="4897438"/>
          <p14:tracePt t="47261" x="2682875" y="4884738"/>
          <p14:tracePt t="47268" x="2682875" y="4859338"/>
          <p14:tracePt t="47276" x="2682875" y="4848225"/>
          <p14:tracePt t="47283" x="2682875" y="4822825"/>
          <p14:tracePt t="47291" x="2682875" y="4803775"/>
          <p14:tracePt t="47298" x="2682875" y="4792663"/>
          <p14:tracePt t="47306" x="2682875" y="4786313"/>
          <p14:tracePt t="47313" x="2682875" y="4773613"/>
          <p14:tracePt t="47321" x="2682875" y="4767263"/>
          <p14:tracePt t="47328" x="2682875" y="4754563"/>
          <p14:tracePt t="47336" x="2682875" y="4748213"/>
          <p14:tracePt t="47343" x="2682875" y="4737100"/>
          <p14:tracePt t="47351" x="2682875" y="4724400"/>
          <p14:tracePt t="47358" x="2682875" y="4711700"/>
          <p14:tracePt t="47366" x="2676525" y="4687888"/>
          <p14:tracePt t="47373" x="2670175" y="4675188"/>
          <p14:tracePt t="47381" x="2670175" y="4668838"/>
          <p14:tracePt t="47388" x="2663825" y="4656138"/>
          <p14:tracePt t="47396" x="2663825" y="4643438"/>
          <p14:tracePt t="47403" x="2663825" y="4637088"/>
          <p14:tracePt t="47411" x="2663825" y="4632325"/>
          <p14:tracePt t="47426" x="2663825" y="4625975"/>
          <p14:tracePt t="47448" x="2663825" y="4619625"/>
          <p14:tracePt t="47463" x="2663825" y="4613275"/>
          <p14:tracePt t="47471" x="2663825" y="4606925"/>
          <p14:tracePt t="47478" x="2663825" y="4600575"/>
          <p14:tracePt t="47485" x="2663825" y="4594225"/>
          <p14:tracePt t="47501" x="2663825" y="4587875"/>
          <p14:tracePt t="47515" x="2663825" y="4581525"/>
          <p14:tracePt t="47524" x="2663825" y="4576763"/>
          <p14:tracePt t="47531" x="2657475" y="4570413"/>
          <p14:tracePt t="47546" x="2657475" y="4564063"/>
          <p14:tracePt t="47553" x="2657475" y="4557713"/>
          <p14:tracePt t="47562" x="2651125" y="4551363"/>
          <p14:tracePt t="47568" x="2644775" y="4551363"/>
          <p14:tracePt t="47583" x="2638425" y="4545013"/>
          <p14:tracePt t="47598" x="2632075" y="4545013"/>
          <p14:tracePt t="47606" x="2627313" y="4538663"/>
          <p14:tracePt t="47682" x="2627313" y="4532313"/>
          <p14:tracePt t="47772" x="2627313" y="4527550"/>
          <p14:tracePt t="47779" x="2620963" y="4527550"/>
          <p14:tracePt t="47787" x="2620963" y="4521200"/>
          <p14:tracePt t="47801" x="2620963" y="4514850"/>
          <p14:tracePt t="47816" x="2614613" y="4514850"/>
          <p14:tracePt t="47997" x="2608263" y="4527550"/>
          <p14:tracePt t="48004" x="2608263" y="4545013"/>
          <p14:tracePt t="48011" x="2608263" y="4551363"/>
          <p14:tracePt t="48019" x="2608263" y="4564063"/>
          <p14:tracePt t="48027" x="2608263" y="4581525"/>
          <p14:tracePt t="48034" x="2608263" y="4594225"/>
          <p14:tracePt t="48042" x="2608263" y="4606925"/>
          <p14:tracePt t="48049" x="2608263" y="4619625"/>
          <p14:tracePt t="48064" x="2608263" y="4625975"/>
          <p14:tracePt t="48072" x="2608263" y="4632325"/>
          <p14:tracePt t="48079" x="2608263" y="4637088"/>
          <p14:tracePt t="48124" x="2608263" y="4643438"/>
          <p14:tracePt t="48131" x="2608263" y="4649788"/>
          <p14:tracePt t="48139" x="2608263" y="4656138"/>
          <p14:tracePt t="48154" x="2608263" y="4662488"/>
          <p14:tracePt t="48161" x="2608263" y="4668838"/>
          <p14:tracePt t="48169" x="2608263" y="4675188"/>
          <p14:tracePt t="48191" x="2608263" y="4681538"/>
          <p14:tracePt t="48199" x="2608263" y="4687888"/>
          <p14:tracePt t="48207" x="2608263" y="4692650"/>
          <p14:tracePt t="48222" x="2608263" y="4699000"/>
          <p14:tracePt t="48229" x="2608263" y="4705350"/>
          <p14:tracePt t="48237" x="2608263" y="4711700"/>
          <p14:tracePt t="48259" x="2608263" y="4718050"/>
          <p14:tracePt t="48266" x="2608263" y="4724400"/>
          <p14:tracePt t="48349" x="2608263" y="4730750"/>
          <p14:tracePt t="48364" x="2608263" y="4737100"/>
          <p14:tracePt t="48371" x="2608263" y="4741863"/>
          <p14:tracePt t="48387" x="2608263" y="4748213"/>
          <p14:tracePt t="48582" x="2608263" y="4760913"/>
          <p14:tracePt t="48589" x="2608263" y="4767263"/>
          <p14:tracePt t="48596" x="2608263" y="4773613"/>
          <p14:tracePt t="48604" x="2608263" y="4779963"/>
          <p14:tracePt t="48611" x="2608263" y="4786313"/>
          <p14:tracePt t="48626" x="2608263" y="4792663"/>
          <p14:tracePt t="48634" x="2608263" y="4797425"/>
          <p14:tracePt t="48641" x="2608263" y="4803775"/>
          <p14:tracePt t="48649" x="2608263" y="4810125"/>
          <p14:tracePt t="48657" x="2608263" y="4816475"/>
          <p14:tracePt t="48664" x="2608263" y="4829175"/>
          <p14:tracePt t="48702" x="2608263" y="4835525"/>
          <p14:tracePt t="48724" x="2608263" y="4841875"/>
          <p14:tracePt t="48731" x="2608263" y="4848225"/>
          <p14:tracePt t="48739" x="2608263" y="4852988"/>
          <p14:tracePt t="48746" x="2608263" y="4859338"/>
          <p14:tracePt t="48761" x="2608263" y="4865688"/>
          <p14:tracePt t="48769" x="2608263" y="4872038"/>
          <p14:tracePt t="48776" x="2608263" y="4878388"/>
          <p14:tracePt t="48784" x="2608263" y="4891088"/>
          <p14:tracePt t="48791" x="2608263" y="4897438"/>
          <p14:tracePt t="48799" x="2608263" y="4902200"/>
          <p14:tracePt t="48822" x="2608263" y="4908550"/>
          <p14:tracePt t="48829" x="2608263" y="4914900"/>
          <p14:tracePt t="48837" x="2608263" y="4921250"/>
          <p14:tracePt t="48844" x="2608263" y="4933950"/>
          <p14:tracePt t="48852" x="2608263" y="4940300"/>
          <p14:tracePt t="48859" x="2608263" y="4946650"/>
          <p14:tracePt t="48874" x="2608263" y="4953000"/>
          <p14:tracePt t="48911" x="2608263" y="4957763"/>
          <p14:tracePt t="48919" x="2608263" y="4964113"/>
          <p14:tracePt t="48934" x="2608263" y="4970463"/>
          <p14:tracePt t="48941" x="2608263" y="4976813"/>
          <p14:tracePt t="48949" x="2601913" y="4976813"/>
          <p14:tracePt t="48957" x="2601913" y="4983163"/>
          <p14:tracePt t="48964" x="2601913" y="4995863"/>
          <p14:tracePt t="48973" x="2601913" y="5002213"/>
          <p14:tracePt t="48979" x="2601913" y="5008563"/>
          <p14:tracePt t="48987" x="2601913" y="5019675"/>
          <p14:tracePt t="48994" x="2595563" y="5026025"/>
          <p14:tracePt t="49002" x="2595563" y="5032375"/>
          <p14:tracePt t="49010" x="2595563" y="5045075"/>
          <p14:tracePt t="49017" x="2595563" y="5051425"/>
          <p14:tracePt t="49024" x="2595563" y="5062538"/>
          <p14:tracePt t="49032" x="2595563" y="5068888"/>
          <p14:tracePt t="49040" x="2595563" y="5075238"/>
          <p14:tracePt t="49056" x="2595563" y="5087938"/>
          <p14:tracePt t="49061" x="2595563" y="5094288"/>
          <p14:tracePt t="49069" x="2595563" y="5100638"/>
          <p14:tracePt t="49084" x="2595563" y="5106988"/>
          <p14:tracePt t="49091" x="2595563" y="5113338"/>
          <p14:tracePt t="49099" x="2595563" y="5124450"/>
          <p14:tracePt t="49114" x="2595563" y="5130800"/>
          <p14:tracePt t="49123" x="2595563" y="5143500"/>
          <p14:tracePt t="49129" x="2595563" y="5149850"/>
          <p14:tracePt t="49137" x="2595563" y="5156200"/>
          <p14:tracePt t="49144" x="2595563" y="5162550"/>
          <p14:tracePt t="49167" x="2595563" y="5168900"/>
          <p14:tracePt t="49174" x="2595563" y="5180013"/>
          <p14:tracePt t="49182" x="2595563" y="5186363"/>
          <p14:tracePt t="49190" x="2595563" y="5192713"/>
          <p14:tracePt t="49196" x="2595563" y="5205413"/>
          <p14:tracePt t="49211" x="2595563" y="5211763"/>
          <p14:tracePt t="49219" x="2595563" y="5224463"/>
          <p14:tracePt t="49234" x="2595563" y="5229225"/>
          <p14:tracePt t="49241" x="2595563" y="5235575"/>
          <p14:tracePt t="49249" x="2595563" y="5241925"/>
          <p14:tracePt t="49257" x="2595563" y="5248275"/>
          <p14:tracePt t="49273" x="2595563" y="5254625"/>
          <p14:tracePt t="49279" x="2595563" y="5260975"/>
          <p14:tracePt t="49287" x="2595563" y="5273675"/>
          <p14:tracePt t="49294" x="2595563" y="5278438"/>
          <p14:tracePt t="49302" x="2595563" y="5284788"/>
          <p14:tracePt t="49309" x="2595563" y="5291138"/>
          <p14:tracePt t="49317" x="2595563" y="5297488"/>
          <p14:tracePt t="49324" x="2595563" y="5303838"/>
          <p14:tracePt t="49331" x="2595563" y="5310188"/>
          <p14:tracePt t="49346" x="2595563" y="5316538"/>
          <p14:tracePt t="49354" x="2595563" y="5322888"/>
          <p14:tracePt t="49369" x="2595563" y="5329238"/>
          <p14:tracePt t="49384" x="2595563" y="5334000"/>
          <p14:tracePt t="49391" x="2595563" y="5340350"/>
          <p14:tracePt t="49399" x="2595563" y="5346700"/>
          <p14:tracePt t="49407" x="2595563" y="5353050"/>
          <p14:tracePt t="49414" x="2595563" y="5365750"/>
          <p14:tracePt t="49423" x="2595563" y="5372100"/>
          <p14:tracePt t="49437" x="2595563" y="5378450"/>
          <p14:tracePt t="49444" x="2595563" y="5384800"/>
          <p14:tracePt t="49452" x="2595563" y="5389563"/>
          <p14:tracePt t="49459" x="2595563" y="5395913"/>
          <p14:tracePt t="49467" x="2595563" y="5402263"/>
          <p14:tracePt t="49481" x="2595563" y="5408613"/>
          <p14:tracePt t="49490" x="2595563" y="5414963"/>
          <p14:tracePt t="49496" x="2595563" y="5421313"/>
          <p14:tracePt t="49504" x="2595563" y="5427663"/>
          <p14:tracePt t="49511" x="2595563" y="5434013"/>
          <p14:tracePt t="49519" x="2595563" y="5438775"/>
          <p14:tracePt t="49541" x="2595563" y="5457825"/>
          <p14:tracePt t="49549" x="2595563" y="5483225"/>
          <p14:tracePt t="49564" x="2595563" y="5489575"/>
          <p14:tracePt t="49573" x="2595563" y="5494338"/>
          <p14:tracePt t="49579" x="2595563" y="5500688"/>
          <p14:tracePt t="49587" x="2595563" y="5507038"/>
          <p14:tracePt t="49594" x="2595563" y="5513388"/>
          <p14:tracePt t="49602" x="2595563" y="5519738"/>
          <p14:tracePt t="49609" x="2595563" y="5526088"/>
          <p14:tracePt t="49617" x="2595563" y="5532438"/>
          <p14:tracePt t="49624" x="2595563" y="5538788"/>
          <p14:tracePt t="49631" x="2595563" y="5545138"/>
          <p14:tracePt t="49640" x="2595563" y="5549900"/>
          <p14:tracePt t="49646" x="2595563" y="5556250"/>
          <p14:tracePt t="49661" x="2589213" y="5562600"/>
          <p14:tracePt t="49669" x="2589213" y="5568950"/>
          <p14:tracePt t="49676" x="2589213" y="5581650"/>
          <p14:tracePt t="49684" x="2589213" y="5594350"/>
          <p14:tracePt t="49691" x="2589213" y="5599113"/>
          <p14:tracePt t="49699" x="2582863" y="5605463"/>
          <p14:tracePt t="49707" x="2582863" y="5611813"/>
          <p14:tracePt t="49714" x="2582863" y="5618163"/>
          <p14:tracePt t="49723" x="2582863" y="5624513"/>
          <p14:tracePt t="49729" x="2582863" y="5630863"/>
          <p14:tracePt t="49736" x="2578100" y="5643563"/>
          <p14:tracePt t="49744" x="2578100" y="5661025"/>
          <p14:tracePt t="49752" x="2571750" y="5673725"/>
          <p14:tracePt t="49759" x="2565400" y="5673725"/>
          <p14:tracePt t="49767" x="2565400" y="5686425"/>
          <p14:tracePt t="49775" x="2559050" y="5692775"/>
          <p14:tracePt t="49781" x="2552700" y="5699125"/>
          <p14:tracePt t="49790" x="2552700" y="5705475"/>
          <p14:tracePt t="49796" x="2546350" y="5705475"/>
          <p14:tracePt t="49806" x="2546350" y="5710238"/>
          <p14:tracePt t="49811" x="2546350" y="5716588"/>
          <p14:tracePt t="49819" x="2533650" y="5729288"/>
          <p14:tracePt t="49826" x="2533650" y="5735638"/>
          <p14:tracePt t="49834" x="2527300" y="5741988"/>
          <p14:tracePt t="49842" x="2527300" y="5754688"/>
          <p14:tracePt t="49849" x="2516188" y="5765800"/>
          <p14:tracePt t="49856" x="2516188" y="5772150"/>
          <p14:tracePt t="49864" x="2509838" y="5784850"/>
          <p14:tracePt t="49873" x="2503488" y="5810250"/>
          <p14:tracePt t="49879" x="2503488" y="5821363"/>
          <p14:tracePt t="49887" x="2497138" y="5821363"/>
          <p14:tracePt t="49894" x="2497138" y="5827713"/>
          <p14:tracePt t="49909" x="2497138" y="5840413"/>
          <p14:tracePt t="49916" x="2490788" y="5853113"/>
          <p14:tracePt t="49925" x="2490788" y="5859463"/>
          <p14:tracePt t="49931" x="2484438" y="5870575"/>
          <p14:tracePt t="49940" x="2484438" y="5883275"/>
          <p14:tracePt t="49946" x="2478088" y="5895975"/>
          <p14:tracePt t="49954" x="2478088" y="5902325"/>
          <p14:tracePt t="49961" x="2478088" y="5908675"/>
          <p14:tracePt t="49969" x="2478088" y="5932488"/>
          <p14:tracePt t="49984" x="2471738" y="5945188"/>
          <p14:tracePt t="49991" x="2471738" y="5951538"/>
          <p14:tracePt t="49999" x="2471738" y="5957888"/>
          <p14:tracePt t="50006" x="2471738" y="5970588"/>
          <p14:tracePt t="50014" x="2471738" y="5975350"/>
          <p14:tracePt t="50022" x="2471738" y="5981700"/>
          <p14:tracePt t="50036" x="2471738" y="5988050"/>
          <p14:tracePt t="50052" x="2471738" y="5994400"/>
          <p14:tracePt t="50059" x="2471738" y="6000750"/>
          <p14:tracePt t="50081" x="2471738" y="6007100"/>
          <p14:tracePt t="50090" x="2471738" y="6013450"/>
          <p14:tracePt t="50096" x="2471738" y="6019800"/>
          <p14:tracePt t="50119" x="2471738" y="6026150"/>
          <p14:tracePt t="50126" x="2478088" y="6030913"/>
          <p14:tracePt t="50134" x="2478088" y="6043613"/>
          <p14:tracePt t="50141" x="2478088" y="6049963"/>
          <p14:tracePt t="50149" x="2484438" y="6056313"/>
          <p14:tracePt t="50164" x="2490788" y="6062663"/>
          <p14:tracePt t="50172" x="2497138" y="6069013"/>
          <p14:tracePt t="50179" x="2509838" y="6081713"/>
          <p14:tracePt t="50187" x="2522538" y="6086475"/>
          <p14:tracePt t="50194" x="2540000" y="6092825"/>
          <p14:tracePt t="50202" x="2540000" y="6099175"/>
          <p14:tracePt t="50209" x="2552700" y="6105525"/>
          <p14:tracePt t="50216" x="2559050" y="6111875"/>
          <p14:tracePt t="50224" x="2571750" y="6118225"/>
          <p14:tracePt t="50231" x="2571750" y="6124575"/>
          <p14:tracePt t="50246" x="2571750" y="6130925"/>
          <p14:tracePt t="50261" x="2578100" y="6130925"/>
          <p14:tracePt t="50268" x="2582863" y="6142038"/>
          <p14:tracePt t="50276" x="2582863" y="6148388"/>
          <p14:tracePt t="50283" x="2595563" y="6154738"/>
          <p14:tracePt t="50291" x="2608263" y="6167438"/>
          <p14:tracePt t="50298" x="2614613" y="6173788"/>
          <p14:tracePt t="50306" x="2620963" y="6173788"/>
          <p14:tracePt t="50313" x="2627313" y="6180138"/>
          <p14:tracePt t="50321" x="2627313" y="6186488"/>
          <p14:tracePt t="50328" x="2627313" y="6191250"/>
          <p14:tracePt t="50343" x="2627313" y="6197600"/>
          <p14:tracePt t="50351" x="2627313" y="6203950"/>
          <p14:tracePt t="50358" x="2627313" y="6210300"/>
          <p14:tracePt t="50366" x="2632075" y="6216650"/>
          <p14:tracePt t="50373" x="2638425" y="6229350"/>
          <p14:tracePt t="50389" x="2638425" y="6235700"/>
          <p14:tracePt t="50395" x="2644775" y="6235700"/>
          <p14:tracePt t="50449" x="2644775" y="6242050"/>
          <p14:tracePt t="50456" x="2644775" y="6246813"/>
          <p14:tracePt t="50464" x="2644775" y="6253163"/>
          <p14:tracePt t="50473" x="2644775" y="6259513"/>
          <p14:tracePt t="50479" x="2644775" y="6265863"/>
          <p14:tracePt t="50494" x="2644775" y="6272213"/>
          <p14:tracePt t="50562" x="2644775" y="6278563"/>
          <p14:tracePt t="50577" x="2644775" y="6284913"/>
          <p14:tracePt t="50592" x="2644775" y="6291263"/>
          <p14:tracePt t="50599" x="2644775" y="6296025"/>
          <p14:tracePt t="50614" x="2644775" y="6302375"/>
          <p14:tracePt t="50644" x="2644775" y="6308725"/>
          <p14:tracePt t="50659" x="2644775" y="6315075"/>
          <p14:tracePt t="50674" x="2644775" y="6321425"/>
          <p14:tracePt t="50689" x="2644775" y="6327775"/>
          <p14:tracePt t="50696" x="2644775" y="6334125"/>
          <p14:tracePt t="50734" x="2644775" y="6340475"/>
          <p14:tracePt t="50741" x="2644775" y="6346825"/>
          <p14:tracePt t="50764" x="2644775" y="6351588"/>
          <p14:tracePt t="50772" x="2638425" y="6351588"/>
          <p14:tracePt t="50870" x="2632075" y="6351588"/>
          <p14:tracePt t="50884" x="2632075" y="6357938"/>
          <p14:tracePt t="51012" x="2627313" y="6357938"/>
          <p14:tracePt t="54705" x="2614613" y="6346825"/>
          <p14:tracePt t="54710" x="2608263" y="6315075"/>
          <p14:tracePt t="54716" x="2608263" y="6296025"/>
          <p14:tracePt t="54724" x="2608263" y="6291263"/>
          <p14:tracePt t="54731" x="2644775" y="6272213"/>
          <p14:tracePt t="54739" x="2700338" y="6235700"/>
          <p14:tracePt t="54746" x="2725738" y="6210300"/>
          <p14:tracePt t="54754" x="2781300" y="6173788"/>
          <p14:tracePt t="54762" x="2836863" y="6118225"/>
          <p14:tracePt t="54768" x="2867025" y="6092825"/>
          <p14:tracePt t="54777" x="2947988" y="6019800"/>
          <p14:tracePt t="54784" x="3021013" y="5938838"/>
          <p14:tracePt t="54791" x="3052763" y="5908675"/>
          <p14:tracePt t="54799" x="3144838" y="5784850"/>
          <p14:tracePt t="54806" x="3224213" y="5661025"/>
          <p14:tracePt t="54814" x="3273425" y="5594350"/>
          <p14:tracePt t="54821" x="3335338" y="5476875"/>
          <p14:tracePt t="54829" x="3397250" y="5372100"/>
          <p14:tracePt t="54836" x="3446463" y="5267325"/>
          <p14:tracePt t="54845" x="3465513" y="5224463"/>
          <p14:tracePt t="54851" x="3495675" y="5149850"/>
          <p14:tracePt t="54859" x="3514725" y="5081588"/>
          <p14:tracePt t="54866" x="3521075" y="5057775"/>
          <p14:tracePt t="54874" x="3576638" y="5008563"/>
          <p14:tracePt t="54881" x="3613150" y="4927600"/>
          <p14:tracePt t="54889" x="3632200" y="4897438"/>
          <p14:tracePt t="54898" x="3675063" y="4797425"/>
          <p14:tracePt t="54914" x="3730625" y="4632325"/>
          <p14:tracePt t="54919" x="3773488" y="4527550"/>
          <p14:tracePt t="54928" x="3792538" y="4440238"/>
          <p14:tracePt t="54934" x="3798888" y="4367213"/>
          <p14:tracePt t="54941" x="3798888" y="4279900"/>
          <p14:tracePt t="54949" x="3810000" y="4175125"/>
          <p14:tracePt t="54956" x="3803650" y="4076700"/>
          <p14:tracePt t="54964" x="3792538" y="4040188"/>
          <p14:tracePt t="54971" x="3760788" y="3922713"/>
          <p14:tracePt t="54978" x="3743325" y="3848100"/>
          <p14:tracePt t="54986" x="3724275" y="3779838"/>
          <p14:tracePt t="54995" x="3681413" y="3706813"/>
          <p14:tracePt t="55001" x="3649663" y="3614738"/>
          <p14:tracePt t="55009" x="3643313" y="3582988"/>
          <p14:tracePt t="55016" x="3594100" y="3509963"/>
          <p14:tracePt t="55022" x="3544888" y="3435350"/>
          <p14:tracePt t="55030" x="3521075" y="3403600"/>
          <p14:tracePt t="55038" x="3495675" y="3360738"/>
          <p14:tracePt t="55045" x="3416300" y="3294063"/>
          <p14:tracePt t="55053" x="3397250" y="3268663"/>
          <p14:tracePt t="55060" x="3360738" y="3243263"/>
          <p14:tracePt t="55067" x="3341688" y="3225800"/>
          <p14:tracePt t="55075" x="3311525" y="3219450"/>
          <p14:tracePt t="55083" x="3298825" y="3206750"/>
          <p14:tracePt t="55090" x="3279775" y="3187700"/>
          <p14:tracePt t="55098" x="3236913" y="3176588"/>
          <p14:tracePt t="55106" x="3224213" y="3151188"/>
          <p14:tracePt t="55113" x="3194050" y="3121025"/>
          <p14:tracePt t="55121" x="3187700" y="3121025"/>
          <p14:tracePt t="55377" x="3200400" y="3121025"/>
          <p14:tracePt t="55383" x="3249613" y="3121025"/>
          <p14:tracePt t="55390" x="3298825" y="3121025"/>
          <p14:tracePt t="55398" x="3348038" y="3121025"/>
          <p14:tracePt t="55405" x="3397250" y="3114675"/>
          <p14:tracePt t="55421" x="3502025" y="3114675"/>
          <p14:tracePt t="55428" x="3551238" y="3114675"/>
          <p14:tracePt t="55436" x="3600450" y="3108325"/>
          <p14:tracePt t="55443" x="3619500" y="3108325"/>
          <p14:tracePt t="55451" x="3649663" y="3095625"/>
          <p14:tracePt t="55458" x="3662363" y="3095625"/>
          <p14:tracePt t="55467" x="3675063" y="3089275"/>
          <p14:tracePt t="55473" x="3681413" y="3089275"/>
          <p14:tracePt t="55481" x="3687763" y="3089275"/>
          <p14:tracePt t="55504" x="3687763" y="3082925"/>
          <p14:tracePt t="55519" x="3687763" y="3078163"/>
          <p14:tracePt t="55572" x="3687763" y="3071813"/>
          <p14:tracePt t="55579" x="3687763" y="3065463"/>
          <p14:tracePt t="55587" x="3687763" y="3059113"/>
          <p14:tracePt t="55594" x="3687763" y="3052763"/>
          <p14:tracePt t="55609" x="3681413" y="3040063"/>
          <p14:tracePt t="55618" x="3675063" y="3033713"/>
          <p14:tracePt t="55624" x="3675063" y="3027363"/>
          <p14:tracePt t="55632" x="3662363" y="3022600"/>
          <p14:tracePt t="55639" x="3649663" y="3009900"/>
          <p14:tracePt t="55647" x="3643313" y="3009900"/>
          <p14:tracePt t="55655" x="3638550" y="3003550"/>
          <p14:tracePt t="55677" x="3638550" y="2997200"/>
          <p14:tracePt t="55737" x="3638550" y="2990850"/>
          <p14:tracePt t="55745" x="3632200" y="2990850"/>
          <p14:tracePt t="55752" x="3632200" y="2984500"/>
          <p14:tracePt t="55767" x="3625850" y="2984500"/>
          <p14:tracePt t="55774" x="3625850" y="2978150"/>
          <p14:tracePt t="57642" x="3625850" y="2973388"/>
          <p14:tracePt t="57649" x="3613150" y="2967038"/>
          <p14:tracePt t="57656" x="3606800" y="2967038"/>
          <p14:tracePt t="57664" x="3606800" y="2960688"/>
          <p14:tracePt t="57671" x="3594100" y="2960688"/>
          <p14:tracePt t="57679" x="3587750" y="2954338"/>
          <p14:tracePt t="57687" x="3576638" y="2954338"/>
          <p14:tracePt t="57692" x="3563938" y="2941638"/>
          <p14:tracePt t="57700" x="3551238" y="2935288"/>
          <p14:tracePt t="57707" x="3538538" y="2935288"/>
          <p14:tracePt t="57715" x="3502025" y="2928938"/>
          <p14:tracePt t="57723" x="3471863" y="2922588"/>
          <p14:tracePt t="57731" x="3422650" y="2911475"/>
          <p14:tracePt t="57737" x="3335338" y="2905125"/>
          <p14:tracePt t="57745" x="3279775" y="2892425"/>
          <p14:tracePt t="57753" x="3194050" y="2886075"/>
          <p14:tracePt t="57760" x="3070225" y="2873375"/>
          <p14:tracePt t="57768" x="2959100" y="2855913"/>
          <p14:tracePt t="57776" x="2903538" y="2836863"/>
          <p14:tracePt t="57785" x="2805113" y="2817813"/>
          <p14:tracePt t="57791" x="2693988" y="2794000"/>
          <p14:tracePt t="57799" x="2657475" y="2787650"/>
          <p14:tracePt t="57806" x="2589213" y="2768600"/>
          <p14:tracePt t="57813" x="2533650" y="2751138"/>
          <p14:tracePt t="57821" x="2516188" y="2744788"/>
          <p14:tracePt t="57828" x="2478088" y="2738438"/>
          <p14:tracePt t="57836" x="2447925" y="2732088"/>
          <p14:tracePt t="57843" x="2441575" y="2732088"/>
          <p14:tracePt t="57851" x="2411413" y="2725738"/>
          <p14:tracePt t="57858" x="2386013" y="2725738"/>
          <p14:tracePt t="57867" x="2366963" y="2719388"/>
          <p14:tracePt t="57873" x="2343150" y="2719388"/>
          <p14:tracePt t="57881" x="2306638" y="2706688"/>
          <p14:tracePt t="57888" x="2274888" y="2706688"/>
          <p14:tracePt t="57896" x="2268538" y="2706688"/>
          <p14:tracePt t="58069" x="2262188" y="2706688"/>
          <p14:tracePt t="58175" x="2257425" y="2706688"/>
          <p14:tracePt t="58182" x="2257425" y="2713038"/>
          <p14:tracePt t="58197" x="2257425" y="2719388"/>
          <p14:tracePt t="58227" x="2251075" y="2719388"/>
          <p14:tracePt t="58234" x="2244725" y="2719388"/>
          <p14:tracePt t="58241" x="2238375" y="2725738"/>
          <p14:tracePt t="58249" x="2232025" y="2732088"/>
          <p14:tracePt t="58264" x="2225675" y="2732088"/>
          <p14:tracePt t="58271" x="2219325" y="2738438"/>
          <p14:tracePt t="58294" x="2212975" y="2738438"/>
          <p14:tracePt t="58309" x="2212975" y="2744788"/>
          <p14:tracePt t="58317" x="2206625" y="2744788"/>
          <p14:tracePt t="58324" x="2206625" y="2751138"/>
          <p14:tracePt t="58333" x="2201863" y="2757488"/>
          <p14:tracePt t="58339" x="2201863" y="2762250"/>
          <p14:tracePt t="58347" x="2201863" y="2768600"/>
          <p14:tracePt t="58354" x="2195513" y="2768600"/>
          <p14:tracePt t="58362" x="2195513" y="2774950"/>
          <p14:tracePt t="58370" x="2189163" y="2774950"/>
          <p14:tracePt t="58377" x="2189163" y="2781300"/>
          <p14:tracePt t="58385" x="2189163" y="2787650"/>
          <p14:tracePt t="58414" x="2189163" y="2794000"/>
          <p14:tracePt t="58436" x="2189163" y="2800350"/>
          <p14:tracePt t="58459" x="2189163" y="2806700"/>
          <p14:tracePt t="58466" x="2189163" y="2813050"/>
          <p14:tracePt t="58497" x="2189163" y="2817813"/>
          <p14:tracePt t="58520" x="2189163" y="2824163"/>
          <p14:tracePt t="58527" x="2195513" y="2830513"/>
          <p14:tracePt t="58542" x="2201863" y="2836863"/>
          <p14:tracePt t="58549" x="2206625" y="2836863"/>
          <p14:tracePt t="58557" x="2219325" y="2843213"/>
          <p14:tracePt t="58566" x="2238375" y="2849563"/>
          <p14:tracePt t="58571" x="2251075" y="2849563"/>
          <p14:tracePt t="58579" x="2262188" y="2849563"/>
          <p14:tracePt t="58587" x="2300288" y="2855913"/>
          <p14:tracePt t="58594" x="2336800" y="2855913"/>
          <p14:tracePt t="58602" x="2349500" y="2855913"/>
          <p14:tracePt t="58609" x="2379663" y="2855913"/>
          <p14:tracePt t="58617" x="2435225" y="2855913"/>
          <p14:tracePt t="58623" x="2447925" y="2855913"/>
          <p14:tracePt t="58632" x="2466975" y="2855913"/>
          <p14:tracePt t="58638" x="2484438" y="2855913"/>
          <p14:tracePt t="58646" x="2490788" y="2855913"/>
          <p14:tracePt t="58653" x="2503488" y="2855913"/>
          <p14:tracePt t="58661" x="2509838" y="2855913"/>
          <p14:tracePt t="58668" x="2522538" y="2855913"/>
          <p14:tracePt t="58676" x="2533650" y="2855913"/>
          <p14:tracePt t="58684" x="2546350" y="2855913"/>
          <p14:tracePt t="58699" x="2552700" y="2855913"/>
          <p14:tracePt t="58774" x="2559050" y="2855913"/>
          <p14:tracePt t="58782" x="2565400" y="2855913"/>
          <p14:tracePt t="58789" x="2571750" y="2855913"/>
          <p14:tracePt t="58797" x="2578100" y="2855913"/>
          <p14:tracePt t="60162" x="2601913" y="2855913"/>
          <p14:tracePt t="60169" x="2663825" y="2855913"/>
          <p14:tracePt t="60176" x="2749550" y="2855913"/>
          <p14:tracePt t="60183" x="2817813" y="2855913"/>
          <p14:tracePt t="60190" x="2854325" y="2855913"/>
          <p14:tracePt t="60197" x="2928938" y="2855913"/>
          <p14:tracePt t="60205" x="3014663" y="2855913"/>
          <p14:tracePt t="60213" x="3052763" y="2855913"/>
          <p14:tracePt t="60220" x="3144838" y="2867025"/>
          <p14:tracePt t="60227" x="3217863" y="2873375"/>
          <p14:tracePt t="60235" x="3243263" y="2879725"/>
          <p14:tracePt t="60243" x="3317875" y="2879725"/>
          <p14:tracePt t="60251" x="3384550" y="2898775"/>
          <p14:tracePt t="60258" x="3416300" y="2911475"/>
          <p14:tracePt t="60266" x="3465513" y="2917825"/>
          <p14:tracePt t="60273" x="3527425" y="2928938"/>
          <p14:tracePt t="60281" x="3551238" y="2935288"/>
          <p14:tracePt t="60289" x="3587750" y="2941638"/>
          <p14:tracePt t="60296" x="3606800" y="2941638"/>
          <p14:tracePt t="60305" x="3625850" y="2941638"/>
          <p14:tracePt t="62978" x="3576638" y="2935288"/>
          <p14:tracePt t="62982" x="3495675" y="2898775"/>
          <p14:tracePt t="62988" x="3373438" y="2879725"/>
          <p14:tracePt t="62995" x="3360738" y="2879725"/>
          <p14:tracePt t="63003" x="3328988" y="2873375"/>
          <p14:tracePt t="63011" x="3292475" y="2855913"/>
          <p14:tracePt t="63018" x="3279775" y="2855913"/>
          <p14:tracePt t="63025" x="3249613" y="2849563"/>
          <p14:tracePt t="63033" x="3217863" y="2843213"/>
          <p14:tracePt t="63041" x="3213100" y="2843213"/>
          <p14:tracePt t="63048" x="3187700" y="2843213"/>
          <p14:tracePt t="63056" x="3168650" y="2836863"/>
          <p14:tracePt t="63063" x="3138488" y="2830513"/>
          <p14:tracePt t="63079" x="3119438" y="2830513"/>
          <p14:tracePt t="63086" x="3108325" y="2824163"/>
          <p14:tracePt t="63093" x="3095625" y="2824163"/>
          <p14:tracePt t="63101" x="3082925" y="2824163"/>
          <p14:tracePt t="63109" x="3070225" y="2824163"/>
          <p14:tracePt t="63116" x="3040063" y="2824163"/>
          <p14:tracePt t="63131" x="3033713" y="2824163"/>
          <p14:tracePt t="63146" x="3027363" y="2824163"/>
          <p14:tracePt t="63153" x="3014663" y="2824163"/>
          <p14:tracePt t="63161" x="3008313" y="2824163"/>
          <p14:tracePt t="63168" x="2990850" y="2824163"/>
          <p14:tracePt t="63176" x="2978150" y="2824163"/>
          <p14:tracePt t="63183" x="2965450" y="2824163"/>
          <p14:tracePt t="63191" x="2959100" y="2824163"/>
          <p14:tracePt t="63198" x="2952750" y="2824163"/>
          <p14:tracePt t="63206" x="2947988" y="2824163"/>
          <p14:tracePt t="63214" x="2941638" y="2824163"/>
          <p14:tracePt t="63282" x="2935288" y="2824163"/>
          <p14:tracePt t="63298" x="2928938" y="2824163"/>
          <p14:tracePt t="65269" x="2941638" y="2824163"/>
          <p14:tracePt t="65277" x="2952750" y="2817813"/>
          <p14:tracePt t="65284" x="2965450" y="2817813"/>
          <p14:tracePt t="65291" x="2984500" y="2817813"/>
          <p14:tracePt t="65299" x="3003550" y="2817813"/>
          <p14:tracePt t="65307" x="3040063" y="2817813"/>
          <p14:tracePt t="65314" x="3076575" y="2817813"/>
          <p14:tracePt t="65322" x="3101975" y="2817813"/>
          <p14:tracePt t="65329" x="3125788" y="2817813"/>
          <p14:tracePt t="65337" x="3175000" y="2817813"/>
          <p14:tracePt t="65344" x="3187700" y="2817813"/>
          <p14:tracePt t="65351" x="3206750" y="2817813"/>
          <p14:tracePt t="65360" x="3217863" y="2817813"/>
          <p14:tracePt t="65366" x="3224213" y="2817813"/>
          <p14:tracePt t="65374" x="3230563" y="2817813"/>
          <p14:tracePt t="65381" x="3243263" y="2817813"/>
          <p14:tracePt t="65389" x="3249613" y="2817813"/>
          <p14:tracePt t="65396" x="3255963" y="2817813"/>
          <p14:tracePt t="65404" x="3268663" y="2817813"/>
          <p14:tracePt t="65412" x="3292475" y="2817813"/>
          <p14:tracePt t="65419" x="3305175" y="2817813"/>
          <p14:tracePt t="65427" x="3335338" y="2817813"/>
          <p14:tracePt t="65434" x="3360738" y="2817813"/>
          <p14:tracePt t="65442" x="3373438" y="2817813"/>
          <p14:tracePt t="65449" x="3390900" y="2817813"/>
          <p14:tracePt t="65457" x="3422650" y="2817813"/>
          <p14:tracePt t="65464" x="3433763" y="2817813"/>
          <p14:tracePt t="65472" x="3459163" y="2817813"/>
          <p14:tracePt t="65479" x="3482975" y="2817813"/>
          <p14:tracePt t="65487" x="3489325" y="2817813"/>
          <p14:tracePt t="65494" x="3502025" y="2817813"/>
          <p14:tracePt t="65501" x="3527425" y="2817813"/>
          <p14:tracePt t="65510" x="3544888" y="2817813"/>
          <p14:tracePt t="65516" x="3557588" y="2817813"/>
          <p14:tracePt t="65524" x="3570288" y="2817813"/>
          <p14:tracePt t="65531" x="3582988" y="2817813"/>
          <p14:tracePt t="65546" x="3587750" y="2817813"/>
          <p14:tracePt t="65554" x="3594100" y="2817813"/>
          <p14:tracePt t="65562" x="3600450" y="2817813"/>
          <p14:tracePt t="65569" x="3606800" y="2817813"/>
          <p14:tracePt t="65577" x="3619500" y="2817813"/>
          <p14:tracePt t="65584" x="3619500" y="2813050"/>
          <p14:tracePt t="65592" x="3632200" y="2806700"/>
          <p14:tracePt t="65607" x="3638550" y="2806700"/>
          <p14:tracePt t="65614" x="3643313" y="2806700"/>
          <p14:tracePt t="65622" x="3643313" y="2800350"/>
          <p14:tracePt t="65630" x="3649663" y="2800350"/>
          <p14:tracePt t="68205" x="3786188" y="2800350"/>
          <p14:tracePt t="68211" x="4094163" y="2800350"/>
          <p14:tracePt t="68216" x="4445000" y="2806700"/>
          <p14:tracePt t="68224" x="4506913" y="2806700"/>
          <p14:tracePt t="68232" x="4575175" y="2806700"/>
          <p14:tracePt t="68239" x="4637088" y="2806700"/>
          <p14:tracePt t="68247" x="4673600" y="2806700"/>
          <p14:tracePt t="68254" x="4686300" y="2813050"/>
          <p14:tracePt t="68262" x="4699000" y="2813050"/>
          <p14:tracePt t="68269" x="4710113" y="2813050"/>
          <p14:tracePt t="68278" x="4722813" y="2813050"/>
          <p14:tracePt t="68284" x="4735513" y="2813050"/>
          <p14:tracePt t="68292" x="4741863" y="2813050"/>
          <p14:tracePt t="68299" x="4748213" y="2813050"/>
          <p14:tracePt t="68307" x="4772025" y="2813050"/>
          <p14:tracePt t="68315" x="4784725" y="2813050"/>
          <p14:tracePt t="68322" x="4797425" y="2813050"/>
          <p14:tracePt t="68329" x="4810125" y="2813050"/>
          <p14:tracePt t="68337" x="4814888" y="2813050"/>
          <p14:tracePt t="68345" x="4821238" y="2813050"/>
          <p14:tracePt t="68359" x="4827588" y="2813050"/>
          <p14:tracePt t="68705" x="4840288" y="2813050"/>
          <p14:tracePt t="68713" x="4895850" y="2817813"/>
          <p14:tracePt t="68719" x="4914900" y="2817813"/>
          <p14:tracePt t="68727" x="4970463" y="2817813"/>
          <p14:tracePt t="68733" x="5037138" y="2830513"/>
          <p14:tracePt t="68740" x="5075238" y="2836863"/>
          <p14:tracePt t="68748" x="5124450" y="2836863"/>
          <p14:tracePt t="68756" x="5184775" y="2836863"/>
          <p14:tracePt t="68763" x="5216525" y="2836863"/>
          <p14:tracePt t="68770" x="5265738" y="2836863"/>
          <p14:tracePt t="68778" x="5302250" y="2836863"/>
          <p14:tracePt t="68786" x="5321300" y="2836863"/>
          <p14:tracePt t="68793" x="5345113" y="2836863"/>
          <p14:tracePt t="68801" x="5383213" y="2836863"/>
          <p14:tracePt t="68809" x="5426075" y="2843213"/>
          <p14:tracePt t="68816" x="5445125" y="2849563"/>
          <p14:tracePt t="68824" x="5511800" y="2849563"/>
          <p14:tracePt t="68831" x="5586413" y="2849563"/>
          <p14:tracePt t="68839" x="5616575" y="2862263"/>
          <p14:tracePt t="68846" x="5715000" y="2862263"/>
          <p14:tracePt t="68854" x="5789613" y="2862263"/>
          <p14:tracePt t="68862" x="5826125" y="2867025"/>
          <p14:tracePt t="68869" x="5913438" y="2867025"/>
          <p14:tracePt t="68876" x="5962650" y="2867025"/>
          <p14:tracePt t="68884" x="5992813" y="2867025"/>
          <p14:tracePt t="68891" x="6011863" y="2867025"/>
          <p14:tracePt t="68899" x="6018213" y="2867025"/>
          <p14:tracePt t="69184" x="6030913" y="2867025"/>
          <p14:tracePt t="69192" x="6048375" y="2867025"/>
          <p14:tracePt t="69199" x="6086475" y="2867025"/>
          <p14:tracePt t="69207" x="6097588" y="2867025"/>
          <p14:tracePt t="69215" x="6135688" y="2867025"/>
          <p14:tracePt t="69222" x="6159500" y="2867025"/>
          <p14:tracePt t="69229" x="6165850" y="2867025"/>
          <p14:tracePt t="69237" x="6172200" y="2862263"/>
          <p14:tracePt t="69245" x="6178550" y="2862263"/>
          <p14:tracePt t="69282" x="6184900" y="2862263"/>
          <p14:tracePt t="69289" x="6202363" y="2862263"/>
          <p14:tracePt t="69298" x="6240463" y="2862263"/>
          <p14:tracePt t="69305" x="6276975" y="2862263"/>
          <p14:tracePt t="69311" x="6300788" y="2862263"/>
          <p14:tracePt t="69319" x="6332538" y="2862263"/>
          <p14:tracePt t="69327" x="6351588" y="2862263"/>
          <p14:tracePt t="69334" x="6356350" y="2862263"/>
          <p14:tracePt t="69343" x="6362700" y="2862263"/>
          <p14:tracePt t="69409" x="6369050" y="2862263"/>
          <p14:tracePt t="69417" x="6381750" y="2862263"/>
          <p14:tracePt t="69425" x="6418263" y="2862263"/>
          <p14:tracePt t="69439" x="6424613" y="2862263"/>
          <p14:tracePt t="69448" x="6430963" y="2862263"/>
          <p14:tracePt t="69507" x="6437313" y="2862263"/>
          <p14:tracePt t="69514" x="6450013" y="2867025"/>
          <p14:tracePt t="69522" x="6461125" y="2867025"/>
          <p14:tracePt t="69529" x="6473825" y="2867025"/>
          <p14:tracePt t="69537" x="6486525" y="2867025"/>
          <p14:tracePt t="69545" x="6505575" y="2867025"/>
          <p14:tracePt t="69552" x="6516688" y="2867025"/>
          <p14:tracePt t="69559" x="6523038" y="2867025"/>
          <p14:tracePt t="69582" x="6529388" y="2867025"/>
          <p14:tracePt t="69612" x="6535738" y="2867025"/>
          <p14:tracePt t="69619" x="6548438" y="2867025"/>
          <p14:tracePt t="69627" x="6554788" y="2867025"/>
          <p14:tracePt t="69635" x="6561138" y="2862263"/>
          <p14:tracePt t="69642" x="6578600" y="2862263"/>
          <p14:tracePt t="69649" x="6597650" y="2862263"/>
          <p14:tracePt t="69657" x="6604000" y="2862263"/>
          <p14:tracePt t="69665" x="6621463" y="2855913"/>
          <p14:tracePt t="69725" x="6646863" y="2855913"/>
          <p14:tracePt t="69731" x="6659563" y="2855913"/>
          <p14:tracePt t="69739" x="6683375" y="2855913"/>
          <p14:tracePt t="69748" x="6708775" y="2855913"/>
          <p14:tracePt t="69754" x="6726238" y="2855913"/>
          <p14:tracePt t="69762" x="6757988" y="2855913"/>
          <p14:tracePt t="69769" x="6794500" y="2855913"/>
          <p14:tracePt t="69778" x="6800850" y="2855913"/>
          <p14:tracePt t="69785" x="6807200" y="2855913"/>
          <p14:tracePt t="69792" x="6813550" y="2855913"/>
          <p14:tracePt t="69800" x="6826250" y="2855913"/>
          <p14:tracePt t="69807" x="6831013" y="2855913"/>
          <p14:tracePt t="69815" x="6843713" y="2855913"/>
          <p14:tracePt t="69822" x="6862763" y="2855913"/>
          <p14:tracePt t="69830" x="6875463" y="2855913"/>
          <p14:tracePt t="69837" x="6899275" y="2855913"/>
          <p14:tracePt t="69843" x="6948488" y="2855913"/>
          <p14:tracePt t="69851" x="6967538" y="2855913"/>
          <p14:tracePt t="69858" x="7016750" y="2855913"/>
          <p14:tracePt t="69866" x="7053263" y="2855913"/>
          <p14:tracePt t="69873" x="7078663" y="2855913"/>
          <p14:tracePt t="69881" x="7091363" y="2855913"/>
          <p14:tracePt t="69888" x="7108825" y="2855913"/>
          <p14:tracePt t="69898" x="7121525" y="2855913"/>
          <p14:tracePt t="69918" x="7127875" y="2855913"/>
          <p14:tracePt t="69926" x="7134225" y="2855913"/>
          <p14:tracePt t="69933" x="7151688" y="2855913"/>
          <p14:tracePt t="69941" x="7164388" y="2855913"/>
          <p14:tracePt t="69948" x="7177088" y="2855913"/>
          <p14:tracePt t="69955" x="7196138" y="2855913"/>
          <p14:tracePt t="69963" x="7213600" y="2862263"/>
          <p14:tracePt t="69971" x="7219950" y="2862263"/>
          <p14:tracePt t="69978" x="7232650" y="2862263"/>
          <p14:tracePt t="69994" x="7239000" y="2862263"/>
          <p14:tracePt t="70018" x="7245350" y="2862263"/>
          <p14:tracePt t="70025" x="7251700" y="2862263"/>
          <p14:tracePt t="70032" x="7251700" y="2867025"/>
          <p14:tracePt t="70039" x="7262813" y="2867025"/>
          <p14:tracePt t="70048" x="7300913" y="2867025"/>
          <p14:tracePt t="70054" x="7337425" y="2867025"/>
          <p14:tracePt t="70062" x="7380288" y="2867025"/>
          <p14:tracePt t="70069" x="7399338" y="2867025"/>
          <p14:tracePt t="70077" x="7423150" y="2867025"/>
          <p14:tracePt t="70084" x="7442200" y="2867025"/>
          <p14:tracePt t="70092" x="7448550" y="2867025"/>
          <p14:tracePt t="70099" x="7454900" y="2867025"/>
          <p14:tracePt t="70122" x="7461250" y="2867025"/>
          <p14:tracePt t="70131" x="7467600" y="2867025"/>
          <p14:tracePt t="70137" x="7478713" y="2867025"/>
          <p14:tracePt t="70145" x="7504113" y="2867025"/>
          <p14:tracePt t="70152" x="7516813" y="2867025"/>
          <p14:tracePt t="70159" x="7534275" y="2867025"/>
          <p14:tracePt t="70168" x="7559675" y="2867025"/>
          <p14:tracePt t="70175" x="7566025" y="2867025"/>
          <p14:tracePt t="70182" x="7589838" y="2867025"/>
          <p14:tracePt t="70257" x="7602538" y="2867025"/>
          <p14:tracePt t="70265" x="7627938" y="2867025"/>
          <p14:tracePt t="70281" x="7639050" y="2867025"/>
          <p14:tracePt t="70354" x="7645400" y="2867025"/>
          <p14:tracePt t="70362" x="7658100" y="2867025"/>
          <p14:tracePt t="70369" x="7681913" y="2867025"/>
          <p14:tracePt t="70377" x="7694613" y="2867025"/>
          <p14:tracePt t="70384" x="7726363" y="2867025"/>
          <p14:tracePt t="70392" x="7750175" y="2867025"/>
          <p14:tracePt t="70400" x="7756525" y="2867025"/>
          <p14:tracePt t="70407" x="7762875" y="2867025"/>
          <p14:tracePt t="70415" x="7769225" y="2867025"/>
          <p14:tracePt t="70431" x="7775575" y="2867025"/>
          <p14:tracePt t="70444" x="7781925" y="2867025"/>
          <p14:tracePt t="70452" x="7793038" y="2867025"/>
          <p14:tracePt t="70459" x="7812088" y="2867025"/>
          <p14:tracePt t="70467" x="7837488" y="2867025"/>
          <p14:tracePt t="70483" x="7874000" y="2867025"/>
          <p14:tracePt t="70489" x="7893050" y="2867025"/>
          <p14:tracePt t="70498" x="7910513" y="2873375"/>
          <p14:tracePt t="70504" x="7916863" y="2873375"/>
          <p14:tracePt t="72276" x="7910513" y="2873375"/>
          <p14:tracePt t="72282" x="7904163" y="2873375"/>
          <p14:tracePt t="72327" x="7897813" y="2873375"/>
          <p14:tracePt t="72334" x="7893050" y="2873375"/>
          <p14:tracePt t="72342" x="7867650" y="2879725"/>
          <p14:tracePt t="72350" x="7842250" y="2886075"/>
          <p14:tracePt t="72357" x="7831138" y="2886075"/>
          <p14:tracePt t="72366" x="7793038" y="2886075"/>
          <p14:tracePt t="72372" x="7775575" y="2892425"/>
          <p14:tracePt t="72379" x="7769225" y="2892425"/>
          <p14:tracePt t="72387" x="7750175" y="2892425"/>
          <p14:tracePt t="72394" x="7737475" y="2892425"/>
          <p14:tracePt t="72402" x="7726363" y="2898775"/>
          <p14:tracePt t="72409" x="7707313" y="2898775"/>
          <p14:tracePt t="72418" x="7670800" y="2898775"/>
          <p14:tracePt t="72424" x="7645400" y="2905125"/>
          <p14:tracePt t="72433" x="7621588" y="2917825"/>
          <p14:tracePt t="72439" x="7583488" y="2922588"/>
          <p14:tracePt t="72447" x="7546975" y="2922588"/>
          <p14:tracePt t="72454" x="7516813" y="2922588"/>
          <p14:tracePt t="72462" x="7472363" y="2928938"/>
          <p14:tracePt t="72469" x="7412038" y="2928938"/>
          <p14:tracePt t="72477" x="7386638" y="2935288"/>
          <p14:tracePt t="72485" x="7324725" y="2935288"/>
          <p14:tracePt t="72492" x="7269163" y="2935288"/>
          <p14:tracePt t="72500" x="7245350" y="2941638"/>
          <p14:tracePt t="72507" x="7196138" y="2941638"/>
          <p14:tracePt t="72516" x="7151688" y="2941638"/>
          <p14:tracePt t="72522" x="7102475" y="2941638"/>
          <p14:tracePt t="72529" x="7085013" y="2941638"/>
          <p14:tracePt t="72537" x="7046913" y="2941638"/>
          <p14:tracePt t="72544" x="6997700" y="2941638"/>
          <p14:tracePt t="72552" x="6986588" y="2941638"/>
          <p14:tracePt t="72559" x="6948488" y="2941638"/>
          <p14:tracePt t="72568" x="6918325" y="2941638"/>
          <p14:tracePt t="72574" x="6911975" y="2941638"/>
          <p14:tracePt t="72583" x="6869113" y="2935288"/>
          <p14:tracePt t="72589" x="6843713" y="2935288"/>
          <p14:tracePt t="72597" x="6826250" y="2935288"/>
          <p14:tracePt t="72604" x="6794500" y="2935288"/>
          <p14:tracePt t="72612" x="6777038" y="2928938"/>
          <p14:tracePt t="72619" x="6745288" y="2928938"/>
          <p14:tracePt t="72627" x="6732588" y="2928938"/>
          <p14:tracePt t="72635" x="6696075" y="2928938"/>
          <p14:tracePt t="72642" x="6672263" y="2928938"/>
          <p14:tracePt t="72650" x="6659563" y="2928938"/>
          <p14:tracePt t="72657" x="6634163" y="2928938"/>
          <p14:tracePt t="72666" x="6610350" y="2928938"/>
          <p14:tracePt t="72672" x="6591300" y="2928938"/>
          <p14:tracePt t="72679" x="6572250" y="2928938"/>
          <p14:tracePt t="72687" x="6542088" y="2928938"/>
          <p14:tracePt t="72694" x="6516688" y="2928938"/>
          <p14:tracePt t="72702" x="6486525" y="2928938"/>
          <p14:tracePt t="72709" x="6450013" y="2935288"/>
          <p14:tracePt t="72717" x="6443663" y="2941638"/>
          <p14:tracePt t="72724" x="6424613" y="2947988"/>
          <p14:tracePt t="72733" x="6405563" y="2954338"/>
          <p14:tracePt t="72739" x="6388100" y="2960688"/>
          <p14:tracePt t="72747" x="6381750" y="2967038"/>
          <p14:tracePt t="72754" x="6362700" y="2978150"/>
          <p14:tracePt t="72762" x="6338888" y="2978150"/>
          <p14:tracePt t="72770" x="6338888" y="2984500"/>
          <p14:tracePt t="72777" x="6326188" y="2997200"/>
          <p14:tracePt t="72786" x="6313488" y="3009900"/>
          <p14:tracePt t="72792" x="6307138" y="3016250"/>
          <p14:tracePt t="72800" x="6289675" y="3033713"/>
          <p14:tracePt t="72807" x="6270625" y="3052763"/>
          <p14:tracePt t="72816" x="6257925" y="3059113"/>
          <p14:tracePt t="72822" x="6240463" y="3082925"/>
          <p14:tracePt t="72829" x="6208713" y="3114675"/>
          <p14:tracePt t="72837" x="6191250" y="3127375"/>
          <p14:tracePt t="72845" x="6159500" y="3157538"/>
          <p14:tracePt t="72854" x="6116638" y="3194050"/>
          <p14:tracePt t="72859" x="6080125" y="3238500"/>
          <p14:tracePt t="72867" x="6073775" y="3249613"/>
          <p14:tracePt t="72874" x="6042025" y="3281363"/>
          <p14:tracePt t="72882" x="6024563" y="3305175"/>
          <p14:tracePt t="72888" x="6011863" y="3324225"/>
          <p14:tracePt t="72897" x="5992813" y="3336925"/>
          <p14:tracePt t="72905" x="5980113" y="3354388"/>
          <p14:tracePt t="72911" x="5969000" y="3367088"/>
          <p14:tracePt t="72919" x="5956300" y="3386138"/>
          <p14:tracePt t="72926" x="5943600" y="3403600"/>
          <p14:tracePt t="72934" x="5937250" y="3416300"/>
          <p14:tracePt t="72941" x="5930900" y="3422650"/>
          <p14:tracePt t="72949" x="5926138" y="3441700"/>
          <p14:tracePt t="72956" x="5919788" y="3448050"/>
          <p14:tracePt t="72965" x="5907088" y="3471863"/>
          <p14:tracePt t="72971" x="5881688" y="3497263"/>
          <p14:tracePt t="72979" x="5838825" y="3521075"/>
          <p14:tracePt t="72986" x="5826125" y="3527425"/>
          <p14:tracePt t="72993" x="5808663" y="3546475"/>
          <p14:tracePt t="73001" x="5776913" y="3570288"/>
          <p14:tracePt t="73008" x="5765800" y="3582988"/>
          <p14:tracePt t="73017" x="5734050" y="3608388"/>
          <p14:tracePt t="73024" x="5697538" y="3632200"/>
          <p14:tracePt t="73032" x="5684838" y="3638550"/>
          <p14:tracePt t="73038" x="5665788" y="3663950"/>
          <p14:tracePt t="73046" x="5648325" y="3675063"/>
          <p14:tracePt t="73053" x="5641975" y="3681413"/>
          <p14:tracePt t="73061" x="5629275" y="3694113"/>
          <p14:tracePt t="73068" x="5616575" y="3706813"/>
          <p14:tracePt t="73076" x="5610225" y="3713163"/>
          <p14:tracePt t="73084" x="5605463" y="3719513"/>
          <p14:tracePt t="73091" x="5592763" y="3736975"/>
          <p14:tracePt t="73098" x="5592763" y="3743325"/>
          <p14:tracePt t="73106" x="5586413" y="3749675"/>
          <p14:tracePt t="73115" x="5586413" y="3762375"/>
          <p14:tracePt t="73121" x="5573713" y="3775075"/>
          <p14:tracePt t="73128" x="5573713" y="3779838"/>
          <p14:tracePt t="73136" x="5567363" y="3792538"/>
          <p14:tracePt t="73144" x="5561013" y="3811588"/>
          <p14:tracePt t="73151" x="5556250" y="3824288"/>
          <p14:tracePt t="73158" x="5556250" y="3848100"/>
          <p14:tracePt t="73167" x="5556250" y="3867150"/>
          <p14:tracePt t="73174" x="5556250" y="3879850"/>
          <p14:tracePt t="73182" x="5556250" y="3890963"/>
          <p14:tracePt t="73188" x="5556250" y="3910013"/>
          <p14:tracePt t="73196" x="5556250" y="3916363"/>
          <p14:tracePt t="73204" x="5556250" y="3922713"/>
          <p14:tracePt t="73211" x="5556250" y="3929063"/>
          <p14:tracePt t="73219" x="5556250" y="3935413"/>
          <p14:tracePt t="73226" x="5556250" y="3940175"/>
          <p14:tracePt t="73234" x="5556250" y="3946525"/>
          <p14:tracePt t="73241" x="5556250" y="3952875"/>
          <p14:tracePt t="73264" x="5556250" y="3959225"/>
          <p14:tracePt t="73557" x="5543550" y="3971925"/>
          <p14:tracePt t="73565" x="5524500" y="3995738"/>
          <p14:tracePt t="73572" x="5511800" y="4008438"/>
          <p14:tracePt t="73580" x="5505450" y="4014788"/>
          <p14:tracePt t="73587" x="5494338" y="4021138"/>
          <p14:tracePt t="73595" x="5481638" y="4027488"/>
          <p14:tracePt t="73602" x="5468938" y="4033838"/>
          <p14:tracePt t="73609" x="5449888" y="4040188"/>
          <p14:tracePt t="73617" x="5432425" y="4057650"/>
          <p14:tracePt t="73624" x="5407025" y="4064000"/>
          <p14:tracePt t="73632" x="5383213" y="4076700"/>
          <p14:tracePt t="73639" x="5327650" y="4106863"/>
          <p14:tracePt t="73648" x="5302250" y="4119563"/>
          <p14:tracePt t="73654" x="5265738" y="4132263"/>
          <p14:tracePt t="73662" x="5197475" y="4181475"/>
          <p14:tracePt t="73669" x="5141913" y="4217988"/>
          <p14:tracePt t="73676" x="5111750" y="4237038"/>
          <p14:tracePt t="73684" x="5043488" y="4273550"/>
          <p14:tracePt t="73691" x="4975225" y="4322763"/>
          <p14:tracePt t="73699" x="4945063" y="4348163"/>
          <p14:tracePt t="73706" x="4876800" y="4397375"/>
          <p14:tracePt t="73714" x="4797425" y="4446588"/>
          <p14:tracePt t="73721" x="4765675" y="4471988"/>
          <p14:tracePt t="73729" x="4686300" y="4521200"/>
          <p14:tracePt t="73736" x="4605338" y="4576763"/>
          <p14:tracePt t="73744" x="4587875" y="4594225"/>
          <p14:tracePt t="73751" x="4532313" y="4643438"/>
          <p14:tracePt t="73759" x="4464050" y="4699000"/>
          <p14:tracePt t="73766" x="4438650" y="4737100"/>
          <p14:tracePt t="73774" x="4384675" y="4792663"/>
          <p14:tracePt t="73781" x="4333875" y="4859338"/>
          <p14:tracePt t="73788" x="4297363" y="4914900"/>
          <p14:tracePt t="73797" x="4291013" y="4927600"/>
          <p14:tracePt t="73803" x="4273550" y="4976813"/>
          <p14:tracePt t="73811" x="4254500" y="5032375"/>
          <p14:tracePt t="73819" x="4248150" y="5057775"/>
          <p14:tracePt t="73826" x="4229100" y="5124450"/>
          <p14:tracePt t="73834" x="4224338" y="5211763"/>
          <p14:tracePt t="73841" x="4205288" y="5241925"/>
          <p14:tracePt t="73849" x="4186238" y="5340350"/>
          <p14:tracePt t="73856" x="4156075" y="5434013"/>
          <p14:tracePt t="73864" x="4137025" y="5519738"/>
          <p14:tracePt t="73871" x="4106863" y="5630863"/>
          <p14:tracePt t="73879" x="4057650" y="5797550"/>
          <p14:tracePt t="73886" x="4044950" y="5846763"/>
          <p14:tracePt t="73899" x="4013200" y="5964238"/>
          <p14:tracePt t="73901" x="3989388" y="6062663"/>
          <p14:tracePt t="73908" x="3963988" y="6130925"/>
          <p14:tracePt t="73916" x="3959225" y="6148388"/>
          <p14:tracePt t="73924" x="3933825" y="6210300"/>
          <p14:tracePt t="73931" x="3890963" y="6265863"/>
          <p14:tracePt t="73939" x="3878263" y="6284913"/>
          <p14:tracePt t="73947" x="3848100" y="6315075"/>
          <p14:tracePt t="73953" x="3829050" y="6327775"/>
          <p14:tracePt t="73961" x="3822700" y="6334125"/>
          <p14:tracePt t="73968" x="3810000" y="6334125"/>
          <p14:tracePt t="74269" x="3803650" y="6334125"/>
          <p14:tracePt t="74277" x="3792538" y="6327775"/>
          <p14:tracePt t="74284" x="3779838" y="6321425"/>
          <p14:tracePt t="74292" x="3773488" y="6315075"/>
          <p14:tracePt t="74307" x="3754438" y="6302375"/>
          <p14:tracePt t="74322" x="3730625" y="6296025"/>
          <p14:tracePt t="74331" x="3698875" y="6278563"/>
          <p14:tracePt t="74337" x="3694113" y="6278563"/>
          <p14:tracePt t="74345" x="3668713" y="6265863"/>
          <p14:tracePt t="74352" x="3638550" y="6253163"/>
          <p14:tracePt t="74361" x="3632200" y="6253163"/>
          <p14:tracePt t="74367" x="3619500" y="6246813"/>
          <p14:tracePt t="74374" x="3606800" y="6242050"/>
          <p14:tracePt t="74419" x="3606800" y="6235700"/>
          <p14:tracePt t="74426" x="3606800" y="6229350"/>
          <p14:tracePt t="74433" x="3606800" y="6223000"/>
          <p14:tracePt t="74441" x="3613150" y="6216650"/>
          <p14:tracePt t="74456" x="3613150" y="6210300"/>
          <p14:tracePt t="74464" x="3613150" y="6203950"/>
          <p14:tracePt t="74479" x="3625850" y="6197600"/>
          <p14:tracePt t="74486" x="3625850" y="6191250"/>
          <p14:tracePt t="74494" x="3632200" y="6186488"/>
          <p14:tracePt t="74501" x="3638550" y="6186488"/>
          <p14:tracePt t="74508" x="3638550" y="6180138"/>
          <p14:tracePt t="74516" x="3649663" y="6173788"/>
          <p14:tracePt t="74524" x="3662363" y="6167438"/>
          <p14:tracePt t="74531" x="3675063" y="6167438"/>
          <p14:tracePt t="74538" x="3681413" y="6167438"/>
          <p14:tracePt t="74546" x="3698875" y="6161088"/>
          <p14:tracePt t="74554" x="3711575" y="6161088"/>
          <p14:tracePt t="74576" x="3717925" y="6161088"/>
          <p14:tracePt t="74584" x="3724275" y="6161088"/>
          <p14:tracePt t="74591" x="3743325" y="6161088"/>
          <p14:tracePt t="74598" x="3760788" y="6161088"/>
          <p14:tracePt t="74606" x="3786188" y="6161088"/>
          <p14:tracePt t="74614" x="3822700" y="6180138"/>
          <p14:tracePt t="74621" x="3859213" y="6186488"/>
          <p14:tracePt t="74629" x="3884613" y="6197600"/>
          <p14:tracePt t="74636" x="3933825" y="6210300"/>
          <p14:tracePt t="74644" x="3970338" y="6223000"/>
          <p14:tracePt t="74652" x="4013200" y="6235700"/>
          <p14:tracePt t="74659" x="4057650" y="6246813"/>
          <p14:tracePt t="74666" x="4106863" y="6265863"/>
          <p14:tracePt t="74674" x="4137025" y="6284913"/>
          <p14:tracePt t="74681" x="4149725" y="6291263"/>
          <p14:tracePt t="74689" x="4179888" y="6296025"/>
          <p14:tracePt t="74696" x="4198938" y="6296025"/>
          <p14:tracePt t="74703" x="4211638" y="6302375"/>
          <p14:tracePt t="74712" x="4260850" y="6302375"/>
          <p14:tracePt t="74719" x="4310063" y="6302375"/>
          <p14:tracePt t="74727" x="4329113" y="6302375"/>
          <p14:tracePt t="74733" x="4378325" y="6302375"/>
          <p14:tracePt t="74741" x="4438650" y="6302375"/>
          <p14:tracePt t="74749" x="4464050" y="6302375"/>
          <p14:tracePt t="74756" x="4500563" y="6302375"/>
          <p14:tracePt t="74764" x="4549775" y="6302375"/>
          <p14:tracePt t="74771" x="4568825" y="6302375"/>
          <p14:tracePt t="74779" x="4594225" y="6302375"/>
          <p14:tracePt t="74786" x="4605338" y="6278563"/>
          <p14:tracePt t="74794" x="4605338" y="6259513"/>
          <p14:tracePt t="75087" x="4624388" y="6259513"/>
          <p14:tracePt t="75095" x="4654550" y="6246813"/>
          <p14:tracePt t="75102" x="4660900" y="6246813"/>
          <p14:tracePt t="75109" x="4667250" y="6246813"/>
          <p14:tracePt t="75117" x="4673600" y="6246813"/>
          <p14:tracePt t="75124" x="4679950" y="6246813"/>
          <p14:tracePt t="75132" x="4686300" y="6246813"/>
          <p14:tracePt t="75139" x="4692650" y="6246813"/>
          <p14:tracePt t="75147" x="4705350" y="6242050"/>
          <p14:tracePt t="75155" x="4710113" y="6242050"/>
          <p14:tracePt t="75163" x="4716463" y="6235700"/>
          <p14:tracePt t="75169" x="4722813" y="6229350"/>
          <p14:tracePt t="75178" x="4729163" y="6223000"/>
          <p14:tracePt t="75184" x="4729163" y="6216650"/>
          <p14:tracePt t="75192" x="4735513" y="6210300"/>
          <p14:tracePt t="75199" x="4741863" y="6203950"/>
          <p14:tracePt t="75207" x="4748213" y="6203950"/>
          <p14:tracePt t="75215" x="4754563" y="6191250"/>
          <p14:tracePt t="75222" x="4754563" y="6180138"/>
          <p14:tracePt t="75229" x="4754563" y="6173788"/>
          <p14:tracePt t="75237" x="4754563" y="6154738"/>
          <p14:tracePt t="75246" x="4754563" y="6135688"/>
          <p14:tracePt t="75252" x="4754563" y="6130925"/>
          <p14:tracePt t="75259" x="4741863" y="6118225"/>
          <p14:tracePt t="75266" x="4729163" y="6099175"/>
          <p14:tracePt t="75276" x="4705350" y="6081713"/>
          <p14:tracePt t="75282" x="4692650" y="6075363"/>
          <p14:tracePt t="75289" x="4673600" y="6056313"/>
          <p14:tracePt t="75297" x="4643438" y="6037263"/>
          <p14:tracePt t="75304" x="4624388" y="6030913"/>
          <p14:tracePt t="75312" x="4598988" y="6019800"/>
          <p14:tracePt t="75318" x="4581525" y="6019800"/>
          <p14:tracePt t="75327" x="4575175" y="6013450"/>
          <p14:tracePt t="75333" x="4556125" y="6007100"/>
          <p14:tracePt t="75341" x="4545013" y="5994400"/>
          <p14:tracePt t="75349" x="4532313" y="5994400"/>
          <p14:tracePt t="75356" x="4519613" y="5981700"/>
          <p14:tracePt t="75364" x="4500563" y="5975350"/>
          <p14:tracePt t="75371" x="4494213" y="5970588"/>
          <p14:tracePt t="75379" x="4483100" y="5964238"/>
          <p14:tracePt t="75386" x="4476750" y="5957888"/>
          <p14:tracePt t="75394" x="4457700" y="5951538"/>
          <p14:tracePt t="75401" x="4457700" y="5945188"/>
          <p14:tracePt t="75409" x="4433888" y="5938838"/>
          <p14:tracePt t="75416" x="4402138" y="5926138"/>
          <p14:tracePt t="75423" x="4384675" y="5926138"/>
          <p14:tracePt t="75431" x="4352925" y="5919788"/>
          <p14:tracePt t="75439" x="4333875" y="5919788"/>
          <p14:tracePt t="75446" x="4322763" y="5915025"/>
          <p14:tracePt t="75454" x="4310063" y="5915025"/>
          <p14:tracePt t="75461" x="4303713" y="5908675"/>
          <p14:tracePt t="75476" x="4297363" y="5908675"/>
          <p14:tracePt t="75484" x="4297363" y="5902325"/>
          <p14:tracePt t="75491" x="4291013" y="5902325"/>
          <p14:tracePt t="75499" x="4291013" y="5895975"/>
          <p14:tracePt t="75506" x="4284663" y="5889625"/>
          <p14:tracePt t="75514" x="4284663" y="5883275"/>
          <p14:tracePt t="75521" x="4279900" y="5883275"/>
          <p14:tracePt t="75536" x="4273550" y="5876925"/>
          <p14:tracePt t="75545" x="4273550" y="5870575"/>
          <p14:tracePt t="75551" x="4267200" y="5870575"/>
          <p14:tracePt t="75558" x="4267200" y="5865813"/>
          <p14:tracePt t="75566" x="4267200" y="5859463"/>
          <p14:tracePt t="75574" x="4260850" y="5853113"/>
          <p14:tracePt t="75581" x="4254500" y="5846763"/>
          <p14:tracePt t="75596" x="4248150" y="5846763"/>
          <p14:tracePt t="75604" x="4248150" y="5840413"/>
          <p14:tracePt t="75611" x="4241800" y="5834063"/>
          <p14:tracePt t="75618" x="4241800" y="5827713"/>
          <p14:tracePt t="75626" x="4235450" y="5821363"/>
          <p14:tracePt t="75633" x="4229100" y="5810250"/>
          <p14:tracePt t="75641" x="4229100" y="5803900"/>
          <p14:tracePt t="75656" x="4229100" y="5797550"/>
          <p14:tracePt t="75664" x="4224338" y="5791200"/>
          <p14:tracePt t="75671" x="4217988" y="5784850"/>
          <p14:tracePt t="75679" x="4211638" y="5778500"/>
          <p14:tracePt t="75686" x="4211638" y="5772150"/>
          <p14:tracePt t="75694" x="4205288" y="5765800"/>
          <p14:tracePt t="75701" x="4198938" y="5765800"/>
          <p14:tracePt t="75708" x="4192588" y="5765800"/>
          <p14:tracePt t="75716" x="4192588" y="5759450"/>
          <p14:tracePt t="75724" x="4192588" y="5754688"/>
          <p14:tracePt t="75747" x="4192588" y="5748338"/>
          <p14:tracePt t="75769" x="4192588" y="5741988"/>
          <p14:tracePt t="75918" x="4186238" y="5741988"/>
          <p14:tracePt t="75927" x="4179888" y="5735638"/>
          <p14:tracePt t="75942" x="4173538" y="5735638"/>
          <p14:tracePt t="75949" x="4168775" y="5735638"/>
          <p14:tracePt t="76137" x="4156075" y="5735638"/>
          <p14:tracePt t="76145" x="4137025" y="5735638"/>
          <p14:tracePt t="76151" x="4119563" y="5735638"/>
          <p14:tracePt t="76159" x="4068763" y="5735638"/>
          <p14:tracePt t="76167" x="3970338" y="5748338"/>
          <p14:tracePt t="76175" x="3933825" y="5748338"/>
          <p14:tracePt t="76182" x="3810000" y="5748338"/>
          <p14:tracePt t="76189" x="3687763" y="5748338"/>
          <p14:tracePt t="76198" x="3613150" y="5748338"/>
          <p14:tracePt t="76204" x="3478213" y="5748338"/>
          <p14:tracePt t="76212" x="3360738" y="5748338"/>
          <p14:tracePt t="76219" x="3311525" y="5748338"/>
          <p14:tracePt t="76226" x="3200400" y="5748338"/>
          <p14:tracePt t="76233" x="3089275" y="5748338"/>
          <p14:tracePt t="76241" x="3052763" y="5748338"/>
          <p14:tracePt t="76249" x="2941638" y="5741988"/>
          <p14:tracePt t="76256" x="2817813" y="5741988"/>
          <p14:tracePt t="76264" x="2768600" y="5741988"/>
          <p14:tracePt t="76271" x="2632075" y="5741988"/>
          <p14:tracePt t="76279" x="2466975" y="5741988"/>
          <p14:tracePt t="76286" x="2343150" y="5735638"/>
          <p14:tracePt t="76294" x="2274888" y="5735638"/>
          <p14:tracePt t="76301" x="2157413" y="5735638"/>
          <p14:tracePt t="76308" x="2071688" y="5735638"/>
          <p14:tracePt t="76316" x="2028825" y="5735638"/>
          <p14:tracePt t="76324" x="1930400" y="5735638"/>
          <p14:tracePt t="76331" x="1855788" y="5735638"/>
          <p14:tracePt t="76338" x="1831975" y="5735638"/>
          <p14:tracePt t="76346" x="1770063" y="5735638"/>
          <p14:tracePt t="76354" x="1720850" y="5735638"/>
          <p14:tracePt t="76361" x="1695450" y="5735638"/>
          <p14:tracePt t="76369" x="1639888" y="5741988"/>
          <p14:tracePt t="76377" x="1616075" y="5741988"/>
          <p14:tracePt t="76383" x="1584325" y="5748338"/>
          <p14:tracePt t="76391" x="1535113" y="5748338"/>
          <p14:tracePt t="76399" x="1498600" y="5748338"/>
          <p14:tracePt t="76406" x="1423988" y="5748338"/>
          <p14:tracePt t="76414" x="1393825" y="5748338"/>
          <p14:tracePt t="76421" x="1350963" y="5748338"/>
          <p14:tracePt t="76429" x="1295400" y="5748338"/>
          <p14:tracePt t="76436" x="1276350" y="5748338"/>
          <p14:tracePt t="76444" x="1208088" y="5748338"/>
          <p14:tracePt t="76451" x="1158875" y="5748338"/>
          <p14:tracePt t="76458" x="1122363" y="5748338"/>
          <p14:tracePt t="76466" x="1073150" y="5748338"/>
          <p14:tracePt t="76474" x="998538" y="5748338"/>
          <p14:tracePt t="76481" x="974725" y="5748338"/>
          <p14:tracePt t="76489" x="930275" y="5748338"/>
          <p14:tracePt t="76496" x="893763" y="5748338"/>
          <p14:tracePt t="76504" x="881063" y="5748338"/>
          <p14:tracePt t="76511" x="850900" y="5748338"/>
          <p14:tracePt t="76518" x="831850" y="5748338"/>
          <p14:tracePt t="76527" x="814388" y="5748338"/>
          <p14:tracePt t="76533" x="808038" y="5748338"/>
          <p14:tracePt t="76541" x="795338" y="5748338"/>
          <p14:tracePt t="76548" x="782638" y="5748338"/>
          <p14:tracePt t="76556" x="776288" y="5748338"/>
          <p14:tracePt t="76564" x="771525" y="5748338"/>
          <p14:tracePt t="76571" x="758825" y="5748338"/>
          <p14:tracePt t="76579" x="746125" y="5748338"/>
          <p14:tracePt t="76586" x="727075" y="5748338"/>
          <p14:tracePt t="76594" x="715963" y="5748338"/>
          <p14:tracePt t="76601" x="703263" y="5748338"/>
          <p14:tracePt t="76608" x="671513" y="5748338"/>
          <p14:tracePt t="76616" x="647700" y="5748338"/>
          <p14:tracePt t="76624" x="598488" y="5748338"/>
          <p14:tracePt t="76631" x="592138" y="5748338"/>
          <p14:tracePt t="76639" x="585788" y="5748338"/>
          <p14:tracePt t="76737" x="579438" y="5748338"/>
          <p14:tracePt t="77074" x="598488" y="5748338"/>
          <p14:tracePt t="77082" x="665163" y="5748338"/>
          <p14:tracePt t="77089" x="703263" y="5748338"/>
          <p14:tracePt t="77097" x="776288" y="5748338"/>
          <p14:tracePt t="77104" x="863600" y="5748338"/>
          <p14:tracePt t="77111" x="876300" y="5748338"/>
          <p14:tracePt t="77119" x="925513" y="5748338"/>
          <p14:tracePt t="77127" x="962025" y="5748338"/>
          <p14:tracePt t="77135" x="968375" y="5748338"/>
          <p14:tracePt t="77142" x="974725" y="5748338"/>
          <p14:tracePt t="77149" x="974725" y="5754688"/>
          <p14:tracePt t="77262" x="968375" y="5754688"/>
          <p14:tracePt t="77286" x="962025" y="5754688"/>
          <p14:tracePt t="77315" x="962025" y="5759450"/>
          <p14:tracePt t="77329" x="962025" y="5765800"/>
          <p14:tracePt t="77337" x="962025" y="5772150"/>
          <p14:tracePt t="77359" x="974725" y="5778500"/>
          <p14:tracePt t="77367" x="992188" y="5784850"/>
          <p14:tracePt t="77374" x="1041400" y="5784850"/>
          <p14:tracePt t="77382" x="1116013" y="5784850"/>
          <p14:tracePt t="77389" x="1152525" y="5784850"/>
          <p14:tracePt t="77399" x="1289050" y="5784850"/>
          <p14:tracePt t="77404" x="1436688" y="5784850"/>
          <p14:tracePt t="77412" x="1511300" y="5784850"/>
          <p14:tracePt t="77420" x="1714500" y="5784850"/>
          <p14:tracePt t="77427" x="1892300" y="5784850"/>
          <p14:tracePt t="77434" x="2028825" y="5784850"/>
          <p14:tracePt t="77442" x="2232025" y="5784850"/>
          <p14:tracePt t="77449" x="2533650" y="5784850"/>
          <p14:tracePt t="77457" x="2787650" y="5784850"/>
          <p14:tracePt t="77473" x="3021013" y="5784850"/>
          <p14:tracePt t="77480" x="3132138" y="5784850"/>
          <p14:tracePt t="77486" x="3194050" y="5784850"/>
          <p14:tracePt t="77496" x="3292475" y="5784850"/>
          <p14:tracePt t="77502" x="3378200" y="5784850"/>
          <p14:tracePt t="77509" x="3422650" y="5797550"/>
          <p14:tracePt t="77518" x="3495675" y="5815013"/>
          <p14:tracePt t="77525" x="3544888" y="5821363"/>
          <p14:tracePt t="77533" x="3587750" y="5834063"/>
          <p14:tracePt t="77539" x="3656013" y="5853113"/>
          <p14:tracePt t="77549" x="3730625" y="5870575"/>
          <p14:tracePt t="77554" x="3748088" y="5870575"/>
          <p14:tracePt t="77562" x="3816350" y="5883275"/>
          <p14:tracePt t="77569" x="3897313" y="5908675"/>
          <p14:tracePt t="77577" x="3946525" y="5908675"/>
          <p14:tracePt t="77586" x="3983038" y="5908675"/>
          <p14:tracePt t="77592" x="4019550" y="5908675"/>
          <p14:tracePt t="77599" x="4081463" y="5908675"/>
          <p14:tracePt t="77607" x="4100513" y="5908675"/>
          <p14:tracePt t="77615" x="4149725" y="5908675"/>
          <p14:tracePt t="77622" x="4186238" y="5908675"/>
          <p14:tracePt t="77629" x="4198938" y="5908675"/>
          <p14:tracePt t="77637" x="4229100" y="5902325"/>
          <p14:tracePt t="77645" x="4248150" y="5895975"/>
          <p14:tracePt t="77652" x="4260850" y="5889625"/>
          <p14:tracePt t="77659" x="4279900" y="5889625"/>
          <p14:tracePt t="77667" x="4303713" y="5883275"/>
          <p14:tracePt t="77674" x="4316413" y="5883275"/>
          <p14:tracePt t="77683" x="4333875" y="5876925"/>
          <p14:tracePt t="77689" x="4352925" y="5876925"/>
          <p14:tracePt t="77699" x="4365625" y="5876925"/>
          <p14:tracePt t="77704" x="4378325" y="5876925"/>
          <p14:tracePt t="77712" x="4384675" y="5876925"/>
          <p14:tracePt t="77719" x="4389438" y="5876925"/>
          <p14:tracePt t="77749" x="4395788" y="5876925"/>
          <p14:tracePt t="77757" x="4402138" y="5883275"/>
          <p14:tracePt t="77772" x="4408488" y="5889625"/>
          <p14:tracePt t="77779" x="4421188" y="5889625"/>
          <p14:tracePt t="77787" x="4427538" y="5895975"/>
          <p14:tracePt t="77809" x="4433888" y="5895975"/>
          <p14:tracePt t="77818" x="4438650" y="5895975"/>
          <p14:tracePt t="77839" x="4445000" y="5895975"/>
          <p14:tracePt t="77884" x="4438650" y="5895975"/>
          <p14:tracePt t="77892" x="4438650" y="5889625"/>
          <p14:tracePt t="77907" x="4433888" y="5883275"/>
          <p14:tracePt t="77915" x="4427538" y="5876925"/>
          <p14:tracePt t="77922" x="4421188" y="5876925"/>
          <p14:tracePt t="77929" x="4414838" y="5870575"/>
          <p14:tracePt t="77937" x="4402138" y="5870575"/>
          <p14:tracePt t="77945" x="4395788" y="5865813"/>
          <p14:tracePt t="77959" x="4389438" y="5859463"/>
          <p14:tracePt t="77968" x="4384675" y="5859463"/>
          <p14:tracePt t="77974" x="4378325" y="5853113"/>
          <p14:tracePt t="77982" x="4371975" y="5853113"/>
          <p14:tracePt t="77989" x="4371975" y="5846763"/>
          <p14:tracePt t="77999" x="4365625" y="5840413"/>
          <p14:tracePt t="78004" x="4352925" y="5834063"/>
          <p14:tracePt t="78012" x="4352925" y="5827713"/>
          <p14:tracePt t="78019" x="4346575" y="5827713"/>
          <p14:tracePt t="78027" x="4340225" y="5821363"/>
          <p14:tracePt t="78036" x="4322763" y="5821363"/>
          <p14:tracePt t="78042" x="4310063" y="5810250"/>
          <p14:tracePt t="78049" x="4297363" y="5797550"/>
          <p14:tracePt t="78057" x="4279900" y="5797550"/>
          <p14:tracePt t="78065" x="4260850" y="5791200"/>
          <p14:tracePt t="78072" x="4248150" y="5784850"/>
          <p14:tracePt t="78087" x="4241800" y="5784850"/>
          <p14:tracePt t="78095" x="4235450" y="5778500"/>
          <p14:tracePt t="78102" x="4229100" y="5778500"/>
          <p14:tracePt t="78109" x="4224338" y="5778500"/>
          <p14:tracePt t="78118" x="4217988" y="5772150"/>
          <p14:tracePt t="78139" x="4211638" y="5772150"/>
          <p14:tracePt t="78149" x="4211638" y="5765800"/>
          <p14:tracePt t="78162" x="4205288" y="5765800"/>
          <p14:tracePt t="78222" x="4198938" y="5765800"/>
          <p14:tracePt t="78244" x="4192588" y="5765800"/>
          <p14:tracePt t="78259" x="4186238" y="5765800"/>
          <p14:tracePt t="78275" x="4179888" y="5765800"/>
          <p14:tracePt t="78282" x="4173538" y="5765800"/>
          <p14:tracePt t="78304" x="4168775" y="5765800"/>
          <p14:tracePt t="78393" x="4162425" y="5765800"/>
          <p14:tracePt t="78400" x="4156075" y="5765800"/>
          <p14:tracePt t="78408" x="4149725" y="5765800"/>
          <p14:tracePt t="78438" x="4143375" y="5765800"/>
          <p14:tracePt t="78785" x="4149725" y="5765800"/>
          <p14:tracePt t="78799" x="4156075" y="5765800"/>
          <p14:tracePt t="78807" x="4162425" y="5765800"/>
          <p14:tracePt t="78814" x="4173538" y="5765800"/>
          <p14:tracePt t="78830" x="4192588" y="5765800"/>
          <p14:tracePt t="78837" x="4224338" y="5765800"/>
          <p14:tracePt t="78845" x="4235450" y="5765800"/>
          <p14:tracePt t="78852" x="4260850" y="5759450"/>
          <p14:tracePt t="78860" x="4303713" y="5759450"/>
          <p14:tracePt t="78867" x="4322763" y="5759450"/>
          <p14:tracePt t="78876" x="4333875" y="5759450"/>
          <p14:tracePt t="78882" x="4346575" y="5754688"/>
          <p14:tracePt t="78889" x="4352925" y="5754688"/>
          <p14:tracePt t="78927" x="4359275" y="5754688"/>
          <p14:tracePt t="78934" x="4371975" y="5754688"/>
          <p14:tracePt t="78942" x="4378325" y="5754688"/>
          <p14:tracePt t="78949" x="4402138" y="5754688"/>
          <p14:tracePt t="78957" x="4438650" y="5754688"/>
          <p14:tracePt t="78964" x="4451350" y="5754688"/>
          <p14:tracePt t="78972" x="4470400" y="5754688"/>
          <p14:tracePt t="78979" x="4506913" y="5754688"/>
          <p14:tracePt t="78987" x="4532313" y="5754688"/>
          <p14:tracePt t="78995" x="4545013" y="5754688"/>
          <p14:tracePt t="79002" x="4556125" y="5754688"/>
          <p14:tracePt t="79010" x="4568825" y="5754688"/>
          <p14:tracePt t="79017" x="4575175" y="5754688"/>
          <p14:tracePt t="79026" x="4587875" y="5754688"/>
          <p14:tracePt t="79032" x="4598988" y="5754688"/>
          <p14:tracePt t="79039" x="4605338" y="5754688"/>
          <p14:tracePt t="79046" x="4611688" y="5754688"/>
          <p14:tracePt t="79054" x="4624388" y="5754688"/>
          <p14:tracePt t="79062" x="4630738" y="5754688"/>
          <p14:tracePt t="79069" x="4643438" y="5754688"/>
          <p14:tracePt t="79077" x="4654550" y="5754688"/>
          <p14:tracePt t="79084" x="4667250" y="5754688"/>
          <p14:tracePt t="79093" x="4679950" y="5754688"/>
          <p14:tracePt t="79099" x="4686300" y="5754688"/>
          <p14:tracePt t="79114" x="4699000" y="5754688"/>
          <p14:tracePt t="79123" x="4710113" y="5754688"/>
          <p14:tracePt t="79129" x="4729163" y="5754688"/>
          <p14:tracePt t="79137" x="4735513" y="5754688"/>
          <p14:tracePt t="79144" x="4754563" y="5754688"/>
          <p14:tracePt t="79152" x="4765675" y="5754688"/>
          <p14:tracePt t="79160" x="4772025" y="5754688"/>
          <p14:tracePt t="79167" x="4791075" y="5754688"/>
          <p14:tracePt t="79176" x="4810125" y="5754688"/>
          <p14:tracePt t="79182" x="4821238" y="5754688"/>
          <p14:tracePt t="79189" x="4833938" y="5754688"/>
          <p14:tracePt t="79197" x="4846638" y="5754688"/>
          <p14:tracePt t="79205" x="4864100" y="5754688"/>
          <p14:tracePt t="79212" x="4876800" y="5754688"/>
          <p14:tracePt t="79219" x="4883150" y="5754688"/>
          <p14:tracePt t="79228" x="4895850" y="5754688"/>
          <p14:tracePt t="79243" x="4902200" y="5754688"/>
          <p14:tracePt t="79295" x="4908550" y="5754688"/>
          <p14:tracePt t="79302" x="4919663" y="5754688"/>
          <p14:tracePt t="79309" x="4926013" y="5754688"/>
          <p14:tracePt t="79317" x="4951413" y="5754688"/>
          <p14:tracePt t="79326" x="4970463" y="5748338"/>
          <p14:tracePt t="79332" x="4981575" y="5748338"/>
          <p14:tracePt t="79339" x="5000625" y="5748338"/>
          <p14:tracePt t="79347" x="5013325" y="5748338"/>
          <p14:tracePt t="79354" x="5019675" y="5748338"/>
          <p14:tracePt t="79362" x="5024438" y="5748338"/>
          <p14:tracePt t="79369" x="5030788" y="5748338"/>
          <p14:tracePt t="79377" x="5037138" y="5748338"/>
          <p14:tracePt t="79393" x="5049838" y="5748338"/>
          <p14:tracePt t="79399" x="5068888" y="5748338"/>
          <p14:tracePt t="79406" x="5086350" y="5754688"/>
          <p14:tracePt t="79413" x="5105400" y="5754688"/>
          <p14:tracePt t="79421" x="5124450" y="5754688"/>
          <p14:tracePt t="79428" x="5130800" y="5754688"/>
          <p14:tracePt t="79436" x="5141913" y="5759450"/>
          <p14:tracePt t="79443" x="5148263" y="5759450"/>
          <p14:tracePt t="79520" x="5160963" y="5759450"/>
          <p14:tracePt t="79527" x="5180013" y="5759450"/>
          <p14:tracePt t="79534" x="5184775" y="5759450"/>
          <p14:tracePt t="79542" x="5191125" y="5759450"/>
          <p14:tracePt t="79549" x="5203825" y="5759450"/>
          <p14:tracePt t="79559" x="5210175" y="5759450"/>
          <p14:tracePt t="79572" x="5216525" y="5759450"/>
          <p14:tracePt t="79617" x="5229225" y="5759450"/>
          <p14:tracePt t="79625" x="5235575" y="5759450"/>
          <p14:tracePt t="79632" x="5246688" y="5759450"/>
          <p14:tracePt t="79639" x="5253038" y="5759450"/>
          <p14:tracePt t="79647" x="5265738" y="5759450"/>
          <p14:tracePt t="79654" x="5272088" y="5759450"/>
          <p14:tracePt t="79662" x="5278438" y="5759450"/>
          <p14:tracePt t="79669" x="5284788" y="5759450"/>
          <p14:tracePt t="79684" x="5289550" y="5759450"/>
          <p14:tracePt t="79693" x="5295900" y="5759450"/>
          <p14:tracePt t="79699" x="5308600" y="5759450"/>
          <p14:tracePt t="79708" x="5314950" y="5759450"/>
          <p14:tracePt t="79714" x="5327650" y="5759450"/>
          <p14:tracePt t="79722" x="5345113" y="5759450"/>
          <p14:tracePt t="79729" x="5351463" y="5759450"/>
          <p14:tracePt t="79745" x="5364163" y="5759450"/>
          <p14:tracePt t="79752" x="5370513" y="5759450"/>
          <p14:tracePt t="79759" x="5376863" y="5759450"/>
          <p14:tracePt t="79767" x="5383213" y="5759450"/>
          <p14:tracePt t="79797" x="5389563" y="5759450"/>
          <p14:tracePt t="79805" x="5395913" y="5759450"/>
          <p14:tracePt t="79827" x="5400675" y="5759450"/>
          <p14:tracePt t="79834" x="5407025" y="5759450"/>
          <p14:tracePt t="79849" x="5413375" y="5759450"/>
          <p14:tracePt t="79925" x="5407025" y="5759450"/>
          <p14:tracePt t="79933" x="5400675" y="5759450"/>
          <p14:tracePt t="79946" x="5389563" y="5759450"/>
          <p14:tracePt t="79955" x="5376863" y="5759450"/>
          <p14:tracePt t="79962" x="5357813" y="5759450"/>
          <p14:tracePt t="79969" x="5327650" y="5754688"/>
          <p14:tracePt t="79978" x="5302250" y="5754688"/>
          <p14:tracePt t="79984" x="5272088" y="5754688"/>
          <p14:tracePt t="79992" x="5235575" y="5754688"/>
          <p14:tracePt t="79998" x="5216525" y="5754688"/>
          <p14:tracePt t="80006" x="5180013" y="5754688"/>
          <p14:tracePt t="80013" x="5148263" y="5754688"/>
          <p14:tracePt t="80021" x="5124450" y="5754688"/>
          <p14:tracePt t="80028" x="5118100" y="5754688"/>
          <p14:tracePt t="80036" x="5105400" y="5748338"/>
          <p14:tracePt t="80044" x="5092700" y="5748338"/>
          <p14:tracePt t="80051" x="5086350" y="5741988"/>
          <p14:tracePt t="80066" x="5080000" y="5735638"/>
          <p14:tracePt t="80075" x="5075238" y="5735638"/>
          <p14:tracePt t="80081" x="5068888" y="5729288"/>
          <p14:tracePt t="80089" x="5056188" y="5729288"/>
          <p14:tracePt t="80096" x="5043488" y="5729288"/>
          <p14:tracePt t="80103" x="5037138" y="5729288"/>
          <p14:tracePt t="80119" x="5030788" y="5729288"/>
          <p14:tracePt t="80126" x="5019675" y="5729288"/>
          <p14:tracePt t="80134" x="5006975" y="5729288"/>
          <p14:tracePt t="80142" x="5000625" y="5729288"/>
          <p14:tracePt t="80187" x="4994275" y="5729288"/>
          <p14:tracePt t="80195" x="4975225" y="5729288"/>
          <p14:tracePt t="80209" x="4957763" y="5729288"/>
          <p14:tracePt t="80217" x="4932363" y="5729288"/>
          <p14:tracePt t="80232" x="4919663" y="5729288"/>
          <p14:tracePt t="80239" x="4908550" y="5729288"/>
          <p14:tracePt t="80246" x="4902200" y="5729288"/>
          <p14:tracePt t="80255" x="4902200" y="5722938"/>
          <p14:tracePt t="80397" x="4914900" y="5722938"/>
          <p14:tracePt t="80404" x="4919663" y="5722938"/>
          <p14:tracePt t="80412" x="4926013" y="5722938"/>
          <p14:tracePt t="80419" x="4938713" y="5722938"/>
          <p14:tracePt t="80428" x="4945063" y="5722938"/>
          <p14:tracePt t="80435" x="4964113" y="5722938"/>
          <p14:tracePt t="80443" x="4981575" y="5722938"/>
          <p14:tracePt t="80449" x="4994275" y="5722938"/>
          <p14:tracePt t="80459" x="5024438" y="5722938"/>
          <p14:tracePt t="80464" x="5049838" y="5722938"/>
          <p14:tracePt t="80472" x="5068888" y="5722938"/>
          <p14:tracePt t="80479" x="5099050" y="5722938"/>
          <p14:tracePt t="80487" x="5124450" y="5722938"/>
          <p14:tracePt t="80495" x="5154613" y="5722938"/>
          <p14:tracePt t="80502" x="5167313" y="5722938"/>
          <p14:tracePt t="80509" x="5184775" y="5722938"/>
          <p14:tracePt t="80517" x="5191125" y="5722938"/>
          <p14:tracePt t="80525" x="5197475" y="5722938"/>
          <p14:tracePt t="80532" x="5203825" y="5722938"/>
          <p14:tracePt t="80547" x="5210175" y="5722938"/>
          <p14:tracePt t="80554" x="5216525" y="5722938"/>
          <p14:tracePt t="80562" x="5222875" y="5722938"/>
          <p14:tracePt t="80569" x="5235575" y="5722938"/>
          <p14:tracePt t="80578" x="5246688" y="5722938"/>
          <p14:tracePt t="80584" x="5272088" y="5722938"/>
          <p14:tracePt t="80593" x="5289550" y="5722938"/>
          <p14:tracePt t="80599" x="5302250" y="5722938"/>
          <p14:tracePt t="80609" x="5327650" y="5722938"/>
          <p14:tracePt t="80614" x="5334000" y="5722938"/>
          <p14:tracePt t="80622" x="5340350" y="5722938"/>
          <p14:tracePt t="80629" x="5345113" y="5722938"/>
          <p14:tracePt t="80644" x="5351463" y="5722938"/>
          <p14:tracePt t="80674" x="5364163" y="5722938"/>
          <p14:tracePt t="80682" x="5383213" y="5722938"/>
          <p14:tracePt t="80689" x="5400675" y="5722938"/>
          <p14:tracePt t="80697" x="5413375" y="5722938"/>
          <p14:tracePt t="80704" x="5432425" y="5722938"/>
          <p14:tracePt t="80712" x="5438775" y="5722938"/>
          <p14:tracePt t="80719" x="5445125" y="5722938"/>
          <p14:tracePt t="80802" x="5432425" y="5722938"/>
          <p14:tracePt t="80809" x="5419725" y="5722938"/>
          <p14:tracePt t="80817" x="5400675" y="5722938"/>
          <p14:tracePt t="80825" x="5395913" y="5722938"/>
          <p14:tracePt t="80832" x="5370513" y="5722938"/>
          <p14:tracePt t="80840" x="5345113" y="5722938"/>
          <p14:tracePt t="80847" x="5334000" y="5722938"/>
          <p14:tracePt t="80854" x="5314950" y="5722938"/>
          <p14:tracePt t="80862" x="5295900" y="5722938"/>
          <p14:tracePt t="80869" x="5284788" y="5722938"/>
          <p14:tracePt t="80877" x="5253038" y="5722938"/>
          <p14:tracePt t="80884" x="5240338" y="5722938"/>
          <p14:tracePt t="80893" x="5229225" y="5722938"/>
          <p14:tracePt t="80899" x="5210175" y="5722938"/>
          <p14:tracePt t="80909" x="5191125" y="5722938"/>
          <p14:tracePt t="80914" x="5180013" y="5722938"/>
          <p14:tracePt t="80922" x="5160963" y="5722938"/>
          <p14:tracePt t="80929" x="5130800" y="5722938"/>
          <p14:tracePt t="80938" x="5105400" y="5722938"/>
          <p14:tracePt t="80944" x="5099050" y="5722938"/>
          <p14:tracePt t="80952" x="5068888" y="5722938"/>
          <p14:tracePt t="80959" x="5049838" y="5722938"/>
          <p14:tracePt t="80967" x="5024438" y="5722938"/>
          <p14:tracePt t="80975" x="5000625" y="5722938"/>
          <p14:tracePt t="80983" x="4981575" y="5722938"/>
          <p14:tracePt t="80989" x="4970463" y="5722938"/>
          <p14:tracePt t="80997" x="4951413" y="5722938"/>
          <p14:tracePt t="81004" x="4926013" y="5722938"/>
          <p14:tracePt t="81012" x="4914900" y="5722938"/>
          <p14:tracePt t="81028" x="4902200" y="5722938"/>
          <p14:tracePt t="81034" x="4895850" y="5722938"/>
          <p14:tracePt t="81043" x="4889500" y="5722938"/>
          <p14:tracePt t="81049" x="4883150" y="5722938"/>
          <p14:tracePt t="81058" x="4870450" y="5722938"/>
          <p14:tracePt t="81072" x="4852988" y="5716588"/>
          <p14:tracePt t="81079" x="4827588" y="5710238"/>
          <p14:tracePt t="81088" x="4821238" y="5710238"/>
          <p14:tracePt t="81102" x="4810125" y="5710238"/>
          <p14:tracePt t="81109" x="4797425" y="5710238"/>
          <p14:tracePt t="81177" x="4791075" y="5710238"/>
          <p14:tracePt t="81252" x="4810125" y="5710238"/>
          <p14:tracePt t="81259" x="4814888" y="5710238"/>
          <p14:tracePt t="81275" x="4833938" y="5710238"/>
          <p14:tracePt t="81282" x="4846638" y="5710238"/>
          <p14:tracePt t="81290" x="4859338" y="5710238"/>
          <p14:tracePt t="81297" x="4889500" y="5710238"/>
          <p14:tracePt t="81304" x="4908550" y="5710238"/>
          <p14:tracePt t="81312" x="4926013" y="5710238"/>
          <p14:tracePt t="81319" x="4964113" y="5710238"/>
          <p14:tracePt t="81328" x="5037138" y="5710238"/>
          <p14:tracePt t="81334" x="5068888" y="5710238"/>
          <p14:tracePt t="81342" x="5124450" y="5710238"/>
          <p14:tracePt t="81349" x="5173663" y="5710238"/>
          <p14:tracePt t="81359" x="5191125" y="5710238"/>
          <p14:tracePt t="81364" x="5229225" y="5710238"/>
          <p14:tracePt t="81372" x="5259388" y="5710238"/>
          <p14:tracePt t="81379" x="5278438" y="5710238"/>
          <p14:tracePt t="81387" x="5284788" y="5710238"/>
          <p14:tracePt t="81394" x="5295900" y="5710238"/>
          <p14:tracePt t="81402" x="5302250" y="5710238"/>
          <p14:tracePt t="81409" x="5314950" y="5710238"/>
          <p14:tracePt t="81415" x="5340350" y="5710238"/>
          <p14:tracePt t="81423" x="5345113" y="5710238"/>
          <p14:tracePt t="81430" x="5357813" y="5710238"/>
          <p14:tracePt t="81438" x="5389563" y="5710238"/>
          <p14:tracePt t="81445" x="5407025" y="5710238"/>
          <p14:tracePt t="81453" x="5413375" y="5710238"/>
          <p14:tracePt t="81460" x="5432425" y="5710238"/>
          <p14:tracePt t="81467" x="5438775" y="5710238"/>
          <p14:tracePt t="82512" x="5445125" y="5710238"/>
          <p14:tracePt t="82639" x="5449888" y="5710238"/>
          <p14:tracePt t="82647" x="5462588" y="5710238"/>
          <p14:tracePt t="82692" x="5456238" y="5710238"/>
          <p14:tracePt t="82700" x="5449888" y="5710238"/>
          <p14:tracePt t="82707" x="5432425" y="5710238"/>
          <p14:tracePt t="82714" x="5426075" y="5716588"/>
          <p14:tracePt t="82722" x="5400675" y="5716588"/>
          <p14:tracePt t="82729" x="5383213" y="5716588"/>
          <p14:tracePt t="82738" x="5364163" y="5716588"/>
          <p14:tracePt t="82744" x="5340350" y="5716588"/>
          <p14:tracePt t="82753" x="5314950" y="5716588"/>
          <p14:tracePt t="82759" x="5302250" y="5716588"/>
          <p14:tracePt t="82767" x="5265738" y="5716588"/>
          <p14:tracePt t="82774" x="5216525" y="5716588"/>
          <p14:tracePt t="82782" x="5184775" y="5710238"/>
          <p14:tracePt t="82790" x="5099050" y="5699125"/>
          <p14:tracePt t="82797" x="5030788" y="5692775"/>
          <p14:tracePt t="82806" x="4994275" y="5673725"/>
          <p14:tracePt t="82812" x="4938713" y="5667375"/>
          <p14:tracePt t="82820" x="4889500" y="5649913"/>
          <p14:tracePt t="82827" x="4859338" y="5649913"/>
          <p14:tracePt t="82836" x="4846638" y="5643563"/>
          <p14:tracePt t="82842" x="4814888" y="5637213"/>
          <p14:tracePt t="82849" x="4814888" y="5630863"/>
          <p14:tracePt t="82856" x="4803775" y="5624513"/>
          <p14:tracePt t="82864" x="4797425" y="5618163"/>
          <p14:tracePt t="82873" x="4784725" y="5611813"/>
          <p14:tracePt t="82879" x="4778375" y="5605463"/>
          <p14:tracePt t="82887" x="4772025" y="5599113"/>
          <p14:tracePt t="82904" x="4759325" y="5594350"/>
          <p14:tracePt t="82909" x="4748213" y="5594350"/>
          <p14:tracePt t="82916" x="4705350" y="5588000"/>
          <p14:tracePt t="82924" x="4686300" y="5581650"/>
          <p14:tracePt t="82931" x="4673600" y="5581650"/>
          <p14:tracePt t="82938" x="4654550" y="5575300"/>
          <p14:tracePt t="82946" x="4643438" y="5568950"/>
          <p14:tracePt t="82955" x="4637088" y="5568950"/>
          <p14:tracePt t="82961" x="4624388" y="5556250"/>
          <p14:tracePt t="82969" x="4618038" y="5549900"/>
          <p14:tracePt t="82976" x="4611688" y="5545138"/>
          <p14:tracePt t="82984" x="4605338" y="5538788"/>
          <p14:tracePt t="82991" x="4598988" y="5532438"/>
          <p14:tracePt t="82998" x="4594225" y="5532438"/>
          <p14:tracePt t="83006" x="4581525" y="5526088"/>
          <p14:tracePt t="83014" x="4568825" y="5513388"/>
          <p14:tracePt t="83021" x="4562475" y="5513388"/>
          <p14:tracePt t="83029" x="4556125" y="5513388"/>
          <p14:tracePt t="83044" x="4538663" y="5500688"/>
          <p14:tracePt t="83052" x="4538663" y="5494338"/>
          <p14:tracePt t="83058" x="4532313" y="5489575"/>
          <p14:tracePt t="83066" x="4525963" y="5483225"/>
          <p14:tracePt t="83074" x="4519613" y="5483225"/>
          <p14:tracePt t="83081" x="4513263" y="5476875"/>
          <p14:tracePt t="83089" x="4506913" y="5470525"/>
          <p14:tracePt t="83096" x="4500563" y="5470525"/>
          <p14:tracePt t="83104" x="4494213" y="5457825"/>
          <p14:tracePt t="83111" x="4483100" y="5445125"/>
          <p14:tracePt t="83119" x="4483100" y="5438775"/>
          <p14:tracePt t="83126" x="4483100" y="5434013"/>
          <p14:tracePt t="83134" x="4476750" y="5427663"/>
          <p14:tracePt t="83141" x="4476750" y="5421313"/>
          <p14:tracePt t="83149" x="4470400" y="5408613"/>
          <p14:tracePt t="83156" x="4470400" y="5389563"/>
          <p14:tracePt t="83164" x="4470400" y="5384800"/>
          <p14:tracePt t="83171" x="4470400" y="5372100"/>
          <p14:tracePt t="83179" x="4470400" y="5365750"/>
          <p14:tracePt t="83187" x="4464050" y="5359400"/>
          <p14:tracePt t="83194" x="4464050" y="5353050"/>
          <p14:tracePt t="83201" x="4464050" y="5346700"/>
          <p14:tracePt t="83208" x="4464050" y="5340350"/>
          <p14:tracePt t="83216" x="4464050" y="5334000"/>
          <p14:tracePt t="83224" x="4464050" y="5329238"/>
          <p14:tracePt t="83231" x="4457700" y="5322888"/>
          <p14:tracePt t="83262" x="4457700" y="5316538"/>
          <p14:tracePt t="83269" x="4457700" y="5310188"/>
          <p14:tracePt t="83292" x="4457700" y="5303838"/>
          <p14:tracePt t="83314" x="4457700" y="5297488"/>
          <p14:tracePt t="83344" x="4457700" y="5291138"/>
          <p14:tracePt t="83352" x="4457700" y="5284788"/>
          <p14:tracePt t="83374" x="4457700" y="5278438"/>
          <p14:tracePt t="83389" x="4464050" y="5273675"/>
          <p14:tracePt t="83396" x="4476750" y="5267325"/>
          <p14:tracePt t="83412" x="4483100" y="5260975"/>
          <p14:tracePt t="83419" x="4489450" y="5254625"/>
          <p14:tracePt t="83435" x="4494213" y="5248275"/>
          <p14:tracePt t="83441" x="4500563" y="5248275"/>
          <p14:tracePt t="83472" x="4506913" y="5248275"/>
          <p14:tracePt t="83487" x="4513263" y="5248275"/>
          <p14:tracePt t="83494" x="4525963" y="5248275"/>
          <p14:tracePt t="83509" x="4532313" y="5248275"/>
          <p14:tracePt t="83539" x="4538663" y="5248275"/>
          <p14:tracePt t="83547" x="4545013" y="5248275"/>
          <p14:tracePt t="83554" x="4549775" y="5248275"/>
          <p14:tracePt t="83561" x="4556125" y="5248275"/>
          <p14:tracePt t="83576" x="4562475" y="5248275"/>
          <p14:tracePt t="83599" x="4568825" y="5248275"/>
          <p14:tracePt t="83606" x="4575175" y="5248275"/>
          <p14:tracePt t="83614" x="4587875" y="5254625"/>
          <p14:tracePt t="83629" x="4594225" y="5260975"/>
          <p14:tracePt t="83637" x="4598988" y="5260975"/>
          <p14:tracePt t="83652" x="4605338" y="5260975"/>
          <p14:tracePt t="83674" x="4611688" y="5267325"/>
          <p14:tracePt t="83682" x="4618038" y="5267325"/>
          <p14:tracePt t="83689" x="4624388" y="5267325"/>
          <p14:tracePt t="83697" x="4624388" y="5273675"/>
          <p14:tracePt t="83705" x="4637088" y="5273675"/>
          <p14:tracePt t="83712" x="4643438" y="5273675"/>
          <p14:tracePt t="83719" x="4649788" y="5273675"/>
          <p14:tracePt t="83726" x="4654550" y="5273675"/>
          <p14:tracePt t="83787" x="4660900" y="5273675"/>
          <p14:tracePt t="83795" x="4667250" y="5278438"/>
          <p14:tracePt t="83832" x="4673600" y="5278438"/>
          <p14:tracePt t="83839" x="4673600" y="5284788"/>
          <p14:tracePt t="83922" x="4673600" y="5291138"/>
          <p14:tracePt t="83943" x="4673600" y="5297488"/>
          <p14:tracePt t="83958" x="4673600" y="5303838"/>
          <p14:tracePt t="83965" x="4673600" y="5310188"/>
          <p14:tracePt t="83981" x="4673600" y="5316538"/>
          <p14:tracePt t="83996" x="4673600" y="5322888"/>
          <p14:tracePt t="84004" x="4673600" y="5329238"/>
          <p14:tracePt t="84019" x="4673600" y="5334000"/>
          <p14:tracePt t="84035" x="4673600" y="5340350"/>
          <p14:tracePt t="84041" x="4673600" y="5346700"/>
          <p14:tracePt t="84057" x="4673600" y="5353050"/>
          <p14:tracePt t="84079" x="4673600" y="5359400"/>
          <p14:tracePt t="84094" x="4673600" y="5365750"/>
          <p14:tracePt t="84102" x="4673600" y="5372100"/>
          <p14:tracePt t="84118" x="4673600" y="5378450"/>
          <p14:tracePt t="84132" x="4673600" y="5384800"/>
          <p14:tracePt t="84139" x="4673600" y="5389563"/>
          <p14:tracePt t="84162" x="4673600" y="5395913"/>
          <p14:tracePt t="84176" x="4673600" y="5402263"/>
          <p14:tracePt t="84191" x="4679950" y="5414963"/>
          <p14:tracePt t="84206" x="4679950" y="5421313"/>
          <p14:tracePt t="84214" x="4679950" y="5427663"/>
          <p14:tracePt t="84222" x="4686300" y="5427663"/>
          <p14:tracePt t="84229" x="4686300" y="5434013"/>
          <p14:tracePt t="84257" x="4692650" y="5434013"/>
          <p14:tracePt t="84296" x="4692650" y="5438775"/>
          <p14:tracePt t="84303" x="4692650" y="5445125"/>
          <p14:tracePt t="84318" x="4692650" y="5451475"/>
          <p14:tracePt t="84334" x="4699000" y="5457825"/>
          <p14:tracePt t="84341" x="4699000" y="5464175"/>
          <p14:tracePt t="84349" x="4699000" y="5470525"/>
          <p14:tracePt t="84364" x="4705350" y="5470525"/>
          <p14:tracePt t="84371" x="4705350" y="5476875"/>
          <p14:tracePt t="84379" x="4705350" y="5483225"/>
          <p14:tracePt t="84394" x="4705350" y="5489575"/>
          <p14:tracePt t="84417" x="4705350" y="5494338"/>
          <p14:tracePt t="84447" x="4705350" y="5500688"/>
          <p14:tracePt t="84455" x="4710113" y="5500688"/>
          <p14:tracePt t="84522" x="4716463" y="5500688"/>
          <p14:tracePt t="84552" x="4716463" y="5507038"/>
          <p14:tracePt t="84559" x="4722813" y="5513388"/>
          <p14:tracePt t="84574" x="4722813" y="5519738"/>
          <p14:tracePt t="84582" x="4729163" y="5519738"/>
          <p14:tracePt t="84590" x="4735513" y="5526088"/>
          <p14:tracePt t="84597" x="4741863" y="5526088"/>
          <p14:tracePt t="84604" x="4741863" y="5532438"/>
          <p14:tracePt t="84620" x="4754563" y="5538788"/>
          <p14:tracePt t="84627" x="4759325" y="5538788"/>
          <p14:tracePt t="84636" x="4765675" y="5538788"/>
          <p14:tracePt t="84642" x="4772025" y="5545138"/>
          <p14:tracePt t="84649" x="4784725" y="5545138"/>
          <p14:tracePt t="84657" x="4791075" y="5545138"/>
          <p14:tracePt t="84665" x="4797425" y="5545138"/>
          <p14:tracePt t="84673" x="4810125" y="5545138"/>
          <p14:tracePt t="84679" x="4814888" y="5545138"/>
          <p14:tracePt t="84687" x="4827588" y="5545138"/>
          <p14:tracePt t="84694" x="4833938" y="5545138"/>
          <p14:tracePt t="84703" x="4840288" y="5545138"/>
          <p14:tracePt t="84719" x="4846638" y="5545138"/>
          <p14:tracePt t="84724" x="4852988" y="5545138"/>
          <p14:tracePt t="84732" x="4859338" y="5545138"/>
          <p14:tracePt t="84739" x="4864100" y="5545138"/>
          <p14:tracePt t="84747" x="4870450" y="5545138"/>
          <p14:tracePt t="84755" x="4876800" y="5545138"/>
          <p14:tracePt t="84770" x="4889500" y="5545138"/>
          <p14:tracePt t="84777" x="4895850" y="5545138"/>
          <p14:tracePt t="84785" x="4908550" y="5545138"/>
          <p14:tracePt t="84792" x="4914900" y="5545138"/>
          <p14:tracePt t="84799" x="4919663" y="5545138"/>
          <p14:tracePt t="84814" x="4932363" y="5545138"/>
          <p14:tracePt t="84822" x="4938713" y="5545138"/>
          <p14:tracePt t="84829" x="4945063" y="5545138"/>
          <p14:tracePt t="84837" x="4951413" y="5545138"/>
          <p14:tracePt t="84844" x="4957763" y="5545138"/>
          <p14:tracePt t="84853" x="4964113" y="5545138"/>
          <p14:tracePt t="84867" x="4970463" y="5545138"/>
          <p14:tracePt t="84874" x="4975225" y="5545138"/>
          <p14:tracePt t="84882" x="4981575" y="5545138"/>
          <p14:tracePt t="84908" x="4994275" y="5545138"/>
          <p14:tracePt t="84913" x="5000625" y="5545138"/>
          <p14:tracePt t="84927" x="5006975" y="5545138"/>
          <p14:tracePt t="84936" x="5013325" y="5545138"/>
          <p14:tracePt t="84942" x="5019675" y="5545138"/>
          <p14:tracePt t="84950" x="5024438" y="5545138"/>
          <p14:tracePt t="84957" x="5030788" y="5545138"/>
          <p14:tracePt t="84965" x="5037138" y="5545138"/>
          <p14:tracePt t="84972" x="5043488" y="5545138"/>
          <p14:tracePt t="84979" x="5049838" y="5545138"/>
          <p14:tracePt t="84988" x="5056188" y="5545138"/>
          <p14:tracePt t="84994" x="5062538" y="5545138"/>
          <p14:tracePt t="85003" x="5068888" y="5549900"/>
          <p14:tracePt t="85019" x="5075238" y="5549900"/>
          <p14:tracePt t="85032" x="5086350" y="5549900"/>
          <p14:tracePt t="85039" x="5092700" y="5549900"/>
          <p14:tracePt t="85047" x="5099050" y="5549900"/>
          <p14:tracePt t="85054" x="5105400" y="5549900"/>
          <p14:tracePt t="85062" x="5111750" y="5549900"/>
          <p14:tracePt t="85070" x="5118100" y="5549900"/>
          <p14:tracePt t="85093" x="5124450" y="5549900"/>
          <p14:tracePt t="85107" x="5130800" y="5549900"/>
          <p14:tracePt t="85144" x="5135563" y="5549900"/>
          <p14:tracePt t="85168" x="5141913" y="5549900"/>
          <p14:tracePt t="85249" x="5148263" y="5549900"/>
          <p14:tracePt t="85362" x="5148263" y="5545138"/>
          <p14:tracePt t="85369" x="5148263" y="5538788"/>
          <p14:tracePt t="85377" x="5148263" y="5532438"/>
          <p14:tracePt t="85385" x="5148263" y="5519738"/>
          <p14:tracePt t="85392" x="5148263" y="5513388"/>
          <p14:tracePt t="85400" x="5148263" y="5507038"/>
          <p14:tracePt t="85407" x="5141913" y="5507038"/>
          <p14:tracePt t="85415" x="5141913" y="5500688"/>
          <p14:tracePt t="85422" x="5141913" y="5494338"/>
          <p14:tracePt t="85429" x="5141913" y="5489575"/>
          <p14:tracePt t="85438" x="5141913" y="5483225"/>
          <p14:tracePt t="85453" x="5141913" y="5476875"/>
          <p14:tracePt t="85468" x="5135563" y="5470525"/>
          <p14:tracePt t="85474" x="5135563" y="5464175"/>
          <p14:tracePt t="85489" x="5135563" y="5457825"/>
          <p14:tracePt t="85505" x="5135563" y="5451475"/>
          <p14:tracePt t="85520" x="5135563" y="5445125"/>
          <p14:tracePt t="85527" x="5135563" y="5438775"/>
          <p14:tracePt t="85542" x="5135563" y="5434013"/>
          <p14:tracePt t="85549" x="5135563" y="5427663"/>
          <p14:tracePt t="85557" x="5135563" y="5414963"/>
          <p14:tracePt t="85564" x="5135563" y="5408613"/>
          <p14:tracePt t="85572" x="5135563" y="5402263"/>
          <p14:tracePt t="85579" x="5135563" y="5389563"/>
          <p14:tracePt t="85594" x="5135563" y="5384800"/>
          <p14:tracePt t="85602" x="5135563" y="5378450"/>
          <p14:tracePt t="85609" x="5135563" y="5372100"/>
          <p14:tracePt t="85619" x="5135563" y="5365750"/>
          <p14:tracePt t="85624" x="5135563" y="5359400"/>
          <p14:tracePt t="85632" x="5141913" y="5346700"/>
          <p14:tracePt t="85639" x="5148263" y="5346700"/>
          <p14:tracePt t="85647" x="5154613" y="5340350"/>
          <p14:tracePt t="85656" x="5154613" y="5334000"/>
          <p14:tracePt t="85662" x="5154613" y="5329238"/>
          <p14:tracePt t="85670" x="5154613" y="5322888"/>
          <p14:tracePt t="91179" x="5154613" y="5340350"/>
          <p14:tracePt t="91188" x="5148263" y="5340350"/>
          <p14:tracePt t="91196" x="5135563" y="5346700"/>
          <p14:tracePt t="91203" x="5130800" y="5353050"/>
          <p14:tracePt t="91211" x="5124450" y="5359400"/>
          <p14:tracePt t="91218" x="5118100" y="5359400"/>
          <p14:tracePt t="91226" x="5118100" y="5365750"/>
          <p14:tracePt t="91234" x="5111750" y="5365750"/>
          <p14:tracePt t="91249" x="5105400" y="5365750"/>
          <p14:tracePt t="91257" x="5105400" y="5372100"/>
          <p14:tracePt t="91265" x="5099050" y="5372100"/>
          <p14:tracePt t="91272" x="5092700" y="5372100"/>
          <p14:tracePt t="91279" x="5080000" y="5372100"/>
          <p14:tracePt t="91295" x="5062538" y="5378450"/>
          <p14:tracePt t="91302" x="5037138" y="5378450"/>
          <p14:tracePt t="91309" x="5024438" y="5378450"/>
          <p14:tracePt t="91318" x="5006975" y="5384800"/>
          <p14:tracePt t="91324" x="4987925" y="5384800"/>
          <p14:tracePt t="91332" x="4981575" y="5384800"/>
          <p14:tracePt t="91339" x="4970463" y="5384800"/>
          <p14:tracePt t="91347" x="4964113" y="5384800"/>
          <p14:tracePt t="91362" x="4957763" y="5384800"/>
          <p14:tracePt t="91377" x="4951413" y="5384800"/>
          <p14:tracePt t="91385" x="4945063" y="5384800"/>
          <p14:tracePt t="91392" x="4932363" y="5384800"/>
          <p14:tracePt t="91399" x="4919663" y="5384800"/>
          <p14:tracePt t="91407" x="4914900" y="5384800"/>
          <p14:tracePt t="91415" x="4902200" y="5384800"/>
          <p14:tracePt t="91422" x="4889500" y="5384800"/>
          <p14:tracePt t="91429" x="4876800" y="5384800"/>
          <p14:tracePt t="91437" x="4864100" y="5384800"/>
          <p14:tracePt t="91445" x="4846638" y="5384800"/>
          <p14:tracePt t="91452" x="4840288" y="5384800"/>
          <p14:tracePt t="91459" x="4821238" y="5384800"/>
          <p14:tracePt t="91469" x="4810125" y="5384800"/>
          <p14:tracePt t="91474" x="4803775" y="5384800"/>
          <p14:tracePt t="91482" x="4797425" y="5384800"/>
          <p14:tracePt t="91489" x="4791075" y="5384800"/>
          <p14:tracePt t="91497" x="4784725" y="5384800"/>
          <p14:tracePt t="91504" x="4778375" y="5389563"/>
          <p14:tracePt t="91512" x="4765675" y="5389563"/>
          <p14:tracePt t="91520" x="4754563" y="5395913"/>
          <p14:tracePt t="91527" x="4748213" y="5395913"/>
          <p14:tracePt t="91535" x="4741863" y="5402263"/>
          <p14:tracePt t="91542" x="4722813" y="5408613"/>
          <p14:tracePt t="91550" x="4716463" y="5408613"/>
          <p14:tracePt t="91564" x="4710113" y="5408613"/>
          <p14:tracePt t="91572" x="4705350" y="5414963"/>
          <p14:tracePt t="91580" x="4699000" y="5414963"/>
          <p14:tracePt t="91587" x="4692650" y="5414963"/>
          <p14:tracePt t="91595" x="4686300" y="5414963"/>
          <p14:tracePt t="91602" x="4679950" y="5414963"/>
          <p14:tracePt t="91618" x="4673600" y="5414963"/>
          <p14:tracePt t="91624" x="4667250" y="5414963"/>
          <p14:tracePt t="91632" x="4660900" y="5414963"/>
          <p14:tracePt t="91639" x="4654550" y="5414963"/>
          <p14:tracePt t="91647" x="4643438" y="5414963"/>
          <p14:tracePt t="91655" x="4630738" y="5414963"/>
          <p14:tracePt t="91662" x="4611688" y="5414963"/>
          <p14:tracePt t="91670" x="4594225" y="5414963"/>
          <p14:tracePt t="91677" x="4581525" y="5414963"/>
          <p14:tracePt t="91685" x="4562475" y="5414963"/>
          <p14:tracePt t="91692" x="4549775" y="5414963"/>
          <p14:tracePt t="91699" x="4545013" y="5414963"/>
          <p14:tracePt t="91707" x="4532313" y="5414963"/>
          <p14:tracePt t="91715" x="4525963" y="5414963"/>
          <p14:tracePt t="91722" x="4519613" y="5408613"/>
          <p14:tracePt t="91744" x="4513263" y="5408613"/>
          <p14:tracePt t="91759" x="4506913" y="5408613"/>
          <p14:tracePt t="91768" x="4500563" y="5402263"/>
          <p14:tracePt t="91774" x="4494213" y="5402263"/>
          <p14:tracePt t="91782" x="4489450" y="5395913"/>
          <p14:tracePt t="91804" x="4483100" y="5389563"/>
          <p14:tracePt t="91812" x="4476750" y="5389563"/>
          <p14:tracePt t="91820" x="4476750" y="5384800"/>
          <p14:tracePt t="91827" x="4470400" y="5384800"/>
          <p14:tracePt t="91955" x="4470400" y="5378450"/>
          <p14:tracePt t="91963" x="4483100" y="5365750"/>
          <p14:tracePt t="91970" x="4500563" y="5353050"/>
          <p14:tracePt t="91977" x="4506913" y="5353050"/>
          <p14:tracePt t="91986" x="4519613" y="5346700"/>
          <p14:tracePt t="91992" x="4532313" y="5346700"/>
          <p14:tracePt t="92002" x="4532313" y="5340350"/>
          <p14:tracePt t="92007" x="4538663" y="5340350"/>
          <p14:tracePt t="92037" x="4545013" y="5340350"/>
          <p14:tracePt t="92045" x="4549775" y="5340350"/>
          <p14:tracePt t="92053" x="4556125" y="5340350"/>
          <p14:tracePt t="92060" x="4568825" y="5340350"/>
          <p14:tracePt t="92069" x="4575175" y="5340350"/>
          <p14:tracePt t="92075" x="4581525" y="5340350"/>
          <p14:tracePt t="92083" x="4587875" y="5340350"/>
          <p14:tracePt t="92098" x="4598988" y="5340350"/>
          <p14:tracePt t="92105" x="4605338" y="5340350"/>
          <p14:tracePt t="92113" x="4611688" y="5340350"/>
          <p14:tracePt t="92120" x="4618038" y="5340350"/>
          <p14:tracePt t="92136" x="4624388" y="5340350"/>
          <p14:tracePt t="92142" x="4630738" y="5340350"/>
          <p14:tracePt t="92150" x="4637088" y="5346700"/>
          <p14:tracePt t="92157" x="4643438" y="5346700"/>
          <p14:tracePt t="92165" x="4643438" y="5353050"/>
          <p14:tracePt t="92172" x="4649788" y="5353050"/>
          <p14:tracePt t="92180" x="4649788" y="5359400"/>
          <p14:tracePt t="92187" x="4654550" y="5359400"/>
          <p14:tracePt t="92195" x="4654550" y="5365750"/>
          <p14:tracePt t="92210" x="4660900" y="5372100"/>
          <p14:tracePt t="92225" x="4667250" y="5378450"/>
          <p14:tracePt t="92233" x="4673600" y="5384800"/>
          <p14:tracePt t="92240" x="4679950" y="5395913"/>
          <p14:tracePt t="92248" x="4686300" y="5402263"/>
          <p14:tracePt t="92255" x="4699000" y="5414963"/>
          <p14:tracePt t="92270" x="4705350" y="5427663"/>
          <p14:tracePt t="92278" x="4705350" y="5434013"/>
          <p14:tracePt t="92286" x="4705350" y="5445125"/>
          <p14:tracePt t="92292" x="4710113" y="5445125"/>
          <p14:tracePt t="92302" x="4710113" y="5451475"/>
          <p14:tracePt t="92307" x="4710113" y="5457825"/>
          <p14:tracePt t="92315" x="4716463" y="5464175"/>
          <p14:tracePt t="92353" x="4716463" y="5470525"/>
          <p14:tracePt t="92360" x="4716463" y="5476875"/>
          <p14:tracePt t="92368" x="4716463" y="5483225"/>
          <p14:tracePt t="92375" x="4716463" y="5489575"/>
          <p14:tracePt t="92383" x="4722813" y="5500688"/>
          <p14:tracePt t="92390" x="4722813" y="5507038"/>
          <p14:tracePt t="92398" x="4729163" y="5513388"/>
          <p14:tracePt t="92405" x="4741863" y="5532438"/>
          <p14:tracePt t="92412" x="4748213" y="5532438"/>
          <p14:tracePt t="92427" x="4754563" y="5545138"/>
          <p14:tracePt t="92435" x="4765675" y="5549900"/>
          <p14:tracePt t="92442" x="4772025" y="5556250"/>
          <p14:tracePt t="92452" x="4778375" y="5562600"/>
          <p14:tracePt t="92457" x="4791075" y="5562600"/>
          <p14:tracePt t="92465" x="4803775" y="5568950"/>
          <p14:tracePt t="92472" x="4821238" y="5568950"/>
          <p14:tracePt t="92480" x="4827588" y="5568950"/>
          <p14:tracePt t="92487" x="4840288" y="5568950"/>
          <p14:tracePt t="92495" x="4859338" y="5568950"/>
          <p14:tracePt t="92502" x="4876800" y="5568950"/>
          <p14:tracePt t="92510" x="4883150" y="5568950"/>
          <p14:tracePt t="92519" x="4895850" y="5568950"/>
          <p14:tracePt t="92525" x="4902200" y="5568950"/>
          <p14:tracePt t="92533" x="4908550" y="5568950"/>
          <p14:tracePt t="92540" x="4914900" y="5568950"/>
          <p14:tracePt t="92547" x="4919663" y="5568950"/>
          <p14:tracePt t="92555" x="4926013" y="5568950"/>
          <p14:tracePt t="92563" x="4932363" y="5568950"/>
          <p14:tracePt t="92570" x="4945063" y="5568950"/>
          <p14:tracePt t="92586" x="4957763" y="5568950"/>
          <p14:tracePt t="92592" x="4970463" y="5568950"/>
          <p14:tracePt t="92602" x="4987925" y="5568950"/>
          <p14:tracePt t="92607" x="4994275" y="5568950"/>
          <p14:tracePt t="92615" x="5013325" y="5568950"/>
          <p14:tracePt t="92622" x="5049838" y="5568950"/>
          <p14:tracePt t="92675" x="5056188" y="5568950"/>
          <p14:tracePt t="92683" x="5062538" y="5568950"/>
          <p14:tracePt t="92690" x="5068888" y="5568950"/>
          <p14:tracePt t="92698" x="5086350" y="5556250"/>
          <p14:tracePt t="92713" x="5099050" y="5549900"/>
          <p14:tracePt t="92721" x="5124450" y="5538788"/>
          <p14:tracePt t="92727" x="5130800" y="5532438"/>
          <p14:tracePt t="92742" x="5141913" y="5519738"/>
          <p14:tracePt t="92752" x="5148263" y="5513388"/>
          <p14:tracePt t="92766" x="5154613" y="5513388"/>
          <p14:tracePt t="92772" x="5160963" y="5507038"/>
          <p14:tracePt t="92780" x="5160963" y="5500688"/>
          <p14:tracePt t="92787" x="5173663" y="5494338"/>
          <p14:tracePt t="92795" x="5173663" y="5489575"/>
          <p14:tracePt t="92802" x="5180013" y="5483225"/>
          <p14:tracePt t="92810" x="5180013" y="5470525"/>
          <p14:tracePt t="92825" x="5184775" y="5457825"/>
          <p14:tracePt t="92833" x="5191125" y="5451475"/>
          <p14:tracePt t="92840" x="5191125" y="5445125"/>
          <p14:tracePt t="92848" x="5191125" y="5434013"/>
          <p14:tracePt t="92862" x="5191125" y="5427663"/>
          <p14:tracePt t="92877" x="5191125" y="5421313"/>
          <p14:tracePt t="93252" x="5184775" y="5421313"/>
          <p14:tracePt t="93260" x="5167313" y="5421313"/>
          <p14:tracePt t="93267" x="5160963" y="5421313"/>
          <p14:tracePt t="93276" x="5154613" y="5414963"/>
          <p14:tracePt t="93282" x="5135563" y="5408613"/>
          <p14:tracePt t="93297" x="5130800" y="5402263"/>
          <p14:tracePt t="93305" x="5124450" y="5395913"/>
          <p14:tracePt t="93313" x="5118100" y="5395913"/>
          <p14:tracePt t="93320" x="5111750" y="5395913"/>
          <p14:tracePt t="93335" x="5105400" y="5389563"/>
          <p14:tracePt t="93344" x="5105400" y="5384800"/>
          <p14:tracePt t="93395" x="5105400" y="5378450"/>
          <p14:tracePt t="93410" x="5105400" y="5372100"/>
          <p14:tracePt t="93417" x="5111750" y="5365750"/>
          <p14:tracePt t="93426" x="5111750" y="5353050"/>
          <p14:tracePt t="93432" x="5111750" y="5340350"/>
          <p14:tracePt t="93440" x="5111750" y="5334000"/>
          <p14:tracePt t="93447" x="5111750" y="5322888"/>
          <p14:tracePt t="93455" x="5111750" y="5303838"/>
          <p14:tracePt t="93462" x="5111750" y="5291138"/>
          <p14:tracePt t="93470" x="5111750" y="5267325"/>
          <p14:tracePt t="93477" x="5105400" y="5229225"/>
          <p14:tracePt t="93485" x="5105400" y="5218113"/>
          <p14:tracePt t="93494" x="5105400" y="5137150"/>
          <p14:tracePt t="93500" x="5105400" y="5100638"/>
          <p14:tracePt t="93509" x="5105400" y="5081588"/>
          <p14:tracePt t="93515" x="5105400" y="5051425"/>
          <p14:tracePt t="93523" x="5105400" y="5026025"/>
          <p14:tracePt t="93530" x="5099050" y="4995863"/>
          <p14:tracePt t="93537" x="5080000" y="4976813"/>
          <p14:tracePt t="93545" x="5075238" y="4940300"/>
          <p14:tracePt t="93553" x="5049838" y="4902200"/>
          <p14:tracePt t="93561" x="5043488" y="4891088"/>
          <p14:tracePt t="93567" x="5043488" y="4884738"/>
          <p14:tracePt t="93577" x="5030788" y="4859338"/>
          <p14:tracePt t="93582" x="5030788" y="4852988"/>
          <p14:tracePt t="93590" x="5019675" y="4829175"/>
          <p14:tracePt t="93597" x="5019675" y="4803775"/>
          <p14:tracePt t="93605" x="5013325" y="4792663"/>
          <p14:tracePt t="93613" x="5013325" y="4754563"/>
          <p14:tracePt t="93620" x="5013325" y="4711700"/>
          <p14:tracePt t="93628" x="5013325" y="4699000"/>
          <p14:tracePt t="93635" x="5006975" y="4656138"/>
          <p14:tracePt t="93644" x="4994275" y="4632325"/>
          <p14:tracePt t="93650" x="4987925" y="4613275"/>
          <p14:tracePt t="93658" x="4981575" y="4600575"/>
          <p14:tracePt t="93664" x="4975225" y="4581525"/>
          <p14:tracePt t="93672" x="4975225" y="4570413"/>
          <p14:tracePt t="93680" x="4970463" y="4564063"/>
          <p14:tracePt t="93688" x="4970463" y="4557713"/>
          <p14:tracePt t="93696" x="4964113" y="4545013"/>
          <p14:tracePt t="93702" x="4964113" y="4538663"/>
          <p14:tracePt t="93717" x="4964113" y="4532313"/>
          <p14:tracePt t="93724" x="4964113" y="4527550"/>
          <p14:tracePt t="93731" x="4957763" y="4514850"/>
          <p14:tracePt t="93739" x="4957763" y="4502150"/>
          <p14:tracePt t="93747" x="4957763" y="4495800"/>
          <p14:tracePt t="93754" x="4957763" y="4489450"/>
          <p14:tracePt t="93762" x="4957763" y="4483100"/>
          <p14:tracePt t="93769" x="4957763" y="4471988"/>
          <p14:tracePt t="93777" x="4957763" y="4465638"/>
          <p14:tracePt t="93784" x="4957763" y="4459288"/>
          <p14:tracePt t="93793" x="4957763" y="4446588"/>
          <p14:tracePt t="93799" x="4957763" y="4440238"/>
          <p14:tracePt t="93807" x="4957763" y="4433888"/>
          <p14:tracePt t="93822" x="4957763" y="4427538"/>
          <p14:tracePt t="93829" x="4957763" y="4416425"/>
          <p14:tracePt t="93837" x="4951413" y="4410075"/>
          <p14:tracePt t="93844" x="4945063" y="4403725"/>
          <p14:tracePt t="93852" x="4945063" y="4397375"/>
          <p14:tracePt t="93860" x="4938713" y="4391025"/>
          <p14:tracePt t="93866" x="4932363" y="4391025"/>
          <p14:tracePt t="93874" x="4926013" y="4384675"/>
          <p14:tracePt t="93881" x="4919663" y="4378325"/>
          <p14:tracePt t="93912" x="4919663" y="4371975"/>
          <p14:tracePt t="93934" x="4914900" y="4371975"/>
          <p14:tracePt t="93942" x="4914900" y="4367213"/>
          <p14:tracePt t="93949" x="4908550" y="4367213"/>
          <p14:tracePt t="93957" x="4908550" y="4360863"/>
          <p14:tracePt t="93964" x="4902200" y="4360863"/>
          <p14:tracePt t="93972" x="4895850" y="4360863"/>
          <p14:tracePt t="93979" x="4889500" y="4360863"/>
          <p14:tracePt t="93995" x="4883150" y="4360863"/>
          <p14:tracePt t="94002" x="4876800" y="4360863"/>
          <p14:tracePt t="94016" x="4870450" y="4354513"/>
          <p14:tracePt t="94024" x="4864100" y="4354513"/>
          <p14:tracePt t="94032" x="4864100" y="4348163"/>
          <p14:tracePt t="94039" x="4859338" y="4341813"/>
          <p14:tracePt t="94047" x="4852988" y="4341813"/>
          <p14:tracePt t="94054" x="4852988" y="4335463"/>
          <p14:tracePt t="94062" x="4852988" y="4329113"/>
          <p14:tracePt t="94069" x="4846638" y="4329113"/>
          <p14:tracePt t="94077" x="4840288" y="4322763"/>
          <p14:tracePt t="94084" x="4827588" y="4316413"/>
          <p14:tracePt t="94092" x="4814888" y="4311650"/>
          <p14:tracePt t="94099" x="4810125" y="4311650"/>
          <p14:tracePt t="94114" x="4803775" y="4311650"/>
          <p14:tracePt t="94198" x="4803775" y="4305300"/>
          <p14:tracePt t="94227" x="4803775" y="4298950"/>
          <p14:tracePt t="94513" x="4803775" y="4305300"/>
          <p14:tracePt t="94527" x="4803775" y="4311650"/>
          <p14:tracePt t="94542" x="4803775" y="4316413"/>
          <p14:tracePt t="94550" x="4803775" y="4322763"/>
          <p14:tracePt t="94557" x="4810125" y="4329113"/>
          <p14:tracePt t="94565" x="4810125" y="4335463"/>
          <p14:tracePt t="94575" x="4810125" y="4341813"/>
          <p14:tracePt t="94588" x="4810125" y="4354513"/>
          <p14:tracePt t="94595" x="4810125" y="4360863"/>
          <p14:tracePt t="94604" x="4810125" y="4367213"/>
          <p14:tracePt t="94610" x="4810125" y="4371975"/>
          <p14:tracePt t="94633" x="4810125" y="4378325"/>
          <p14:tracePt t="94661" x="4810125" y="4384675"/>
          <p14:tracePt t="94730" x="4810125" y="4391025"/>
          <p14:tracePt t="94737" x="4810125" y="4397375"/>
          <p14:tracePt t="94745" x="4810125" y="4403725"/>
          <p14:tracePt t="94753" x="4810125" y="4410075"/>
          <p14:tracePt t="94760" x="4810125" y="4416425"/>
          <p14:tracePt t="94768" x="4810125" y="4421188"/>
          <p14:tracePt t="94798" x="4810125" y="4427538"/>
          <p14:tracePt t="94812" x="4810125" y="4433888"/>
          <p14:tracePt t="94842" x="4810125" y="4440238"/>
          <p14:tracePt t="94858" x="4810125" y="4446588"/>
          <p14:tracePt t="94865" x="4810125" y="4452938"/>
          <p14:tracePt t="94872" x="4814888" y="4459288"/>
          <p14:tracePt t="94895" x="4814888" y="4465638"/>
          <p14:tracePt t="94903" x="4814888" y="4471988"/>
          <p14:tracePt t="94910" x="4814888" y="4476750"/>
          <p14:tracePt t="94918" x="4814888" y="4483100"/>
          <p14:tracePt t="94925" x="4821238" y="4489450"/>
          <p14:tracePt t="94941" x="4821238" y="4495800"/>
          <p14:tracePt t="94962" x="4821238" y="4502150"/>
          <p14:tracePt t="94971" x="4821238" y="4508500"/>
          <p14:tracePt t="94985" x="4821238" y="4514850"/>
          <p14:tracePt t="95030" x="4821238" y="4521200"/>
          <p14:tracePt t="95142" x="4821238" y="4527550"/>
          <p14:tracePt t="95195" x="4821238" y="4532313"/>
          <p14:tracePt t="95270" x="4821238" y="4538663"/>
          <p14:tracePt t="95292" x="4821238" y="4545013"/>
          <p14:tracePt t="95300" x="4821238" y="4551363"/>
          <p14:tracePt t="95308" x="4821238" y="4557713"/>
          <p14:tracePt t="95330" x="4821238" y="4564063"/>
          <p14:tracePt t="95549" x="4821238" y="4570413"/>
          <p14:tracePt t="95676" x="4821238" y="4576763"/>
          <p14:tracePt t="95735" x="4821238" y="4581525"/>
          <p14:tracePt t="95742" x="4821238" y="4587875"/>
          <p14:tracePt t="95765" x="4821238" y="4594225"/>
          <p14:tracePt t="95772" x="4821238" y="4600575"/>
          <p14:tracePt t="95795" x="4821238" y="4606925"/>
          <p14:tracePt t="95802" x="4827588" y="4606925"/>
          <p14:tracePt t="95825" x="4827588" y="4613275"/>
          <p14:tracePt t="95907" x="4827588" y="4619625"/>
          <p14:tracePt t="95923" x="4827588" y="4625975"/>
          <p14:tracePt t="95930" x="4827588" y="4632325"/>
          <p14:tracePt t="95945" x="4827588" y="4637088"/>
          <p14:tracePt t="95960" x="4827588" y="4643438"/>
          <p14:tracePt t="95967" x="4827588" y="4649788"/>
          <p14:tracePt t="95976" x="4827588" y="4656138"/>
          <p14:tracePt t="95990" x="4827588" y="4662488"/>
          <p14:tracePt t="95997" x="4827588" y="4668838"/>
          <p14:tracePt t="96050" x="4833938" y="4668838"/>
          <p14:tracePt t="96058" x="4833938" y="4675188"/>
          <p14:tracePt t="96095" x="4833938" y="4681538"/>
          <p14:tracePt t="96140" x="4833938" y="4687888"/>
          <p14:tracePt t="96162" x="4833938" y="4692650"/>
          <p14:tracePt t="96200" x="4833938" y="4699000"/>
          <p14:tracePt t="96215" x="4833938" y="4705350"/>
          <p14:tracePt t="96238" x="4833938" y="4711700"/>
          <p14:tracePt t="96260" x="4833938" y="4718050"/>
          <p14:tracePt t="96276" x="4833938" y="4724400"/>
          <p14:tracePt t="96305" x="4833938" y="4730750"/>
          <p14:tracePt t="96327" x="4833938" y="4737100"/>
          <p14:tracePt t="96335" x="4833938" y="4741863"/>
          <p14:tracePt t="96358" x="4833938" y="4748213"/>
          <p14:tracePt t="96373" x="4833938" y="4754563"/>
          <p14:tracePt t="96388" x="4833938" y="4760913"/>
          <p14:tracePt t="96403" x="4833938" y="4767263"/>
          <p14:tracePt t="96410" x="4833938" y="4773613"/>
          <p14:tracePt t="96425" x="4833938" y="4779963"/>
          <p14:tracePt t="96448" x="4833938" y="4786313"/>
          <p14:tracePt t="96455" x="4833938" y="4792663"/>
          <p14:tracePt t="96470" x="4833938" y="4797425"/>
          <p14:tracePt t="96485" x="4833938" y="4803775"/>
          <p14:tracePt t="96507" x="4833938" y="4810125"/>
          <p14:tracePt t="96522" x="4833938" y="4816475"/>
          <p14:tracePt t="96560" x="4833938" y="4822825"/>
          <p14:tracePt t="96582" x="4833938" y="4829175"/>
          <p14:tracePt t="96597" x="4833938" y="4835525"/>
          <p14:tracePt t="96605" x="4833938" y="4841875"/>
          <p14:tracePt t="96620" x="4833938" y="4848225"/>
          <p14:tracePt t="96627" x="4833938" y="4852988"/>
          <p14:tracePt t="96718" x="4833938" y="4859338"/>
          <p14:tracePt t="96733" x="4833938" y="4865688"/>
          <p14:tracePt t="96740" x="4833938" y="4872038"/>
          <p14:tracePt t="96747" x="4833938" y="4878388"/>
          <p14:tracePt t="96756" x="4833938" y="4884738"/>
          <p14:tracePt t="96785" x="4833938" y="4891088"/>
          <p14:tracePt t="96807" x="4833938" y="4897438"/>
          <p14:tracePt t="96905" x="4833938" y="4902200"/>
          <p14:tracePt t="96935" x="4833938" y="4908550"/>
          <p14:tracePt t="96942" x="4833938" y="4921250"/>
          <p14:tracePt t="96950" x="4833938" y="4927600"/>
          <p14:tracePt t="96965" x="4833938" y="4933950"/>
          <p14:tracePt t="96980" x="4833938" y="4940300"/>
          <p14:tracePt t="96989" x="4833938" y="4946650"/>
          <p14:tracePt t="96995" x="4833938" y="4953000"/>
          <p14:tracePt t="97002" x="4833938" y="4957763"/>
          <p14:tracePt t="97010" x="4833938" y="4964113"/>
          <p14:tracePt t="97040" x="4833938" y="4970463"/>
          <p14:tracePt t="97047" x="4833938" y="4976813"/>
          <p14:tracePt t="97056" x="4833938" y="4983163"/>
          <p14:tracePt t="97070" x="4833938" y="4989513"/>
          <p14:tracePt t="97077" x="4833938" y="4995863"/>
          <p14:tracePt t="97085" x="4833938" y="5002213"/>
          <p14:tracePt t="97100" x="4840288" y="5008563"/>
          <p14:tracePt t="97108" x="4840288" y="5013325"/>
          <p14:tracePt t="97115" x="4840288" y="5019675"/>
          <p14:tracePt t="97123" x="4840288" y="5026025"/>
          <p14:tracePt t="97130" x="4840288" y="5032375"/>
          <p14:tracePt t="97145" x="4840288" y="5038725"/>
          <p14:tracePt t="97160" x="4840288" y="5045075"/>
          <p14:tracePt t="97168" x="4840288" y="5051425"/>
          <p14:tracePt t="97175" x="4840288" y="5057775"/>
          <p14:tracePt t="97190" x="4840288" y="5062538"/>
          <p14:tracePt t="97197" x="4840288" y="5075238"/>
          <p14:tracePt t="97206" x="4840288" y="5081588"/>
          <p14:tracePt t="97212" x="4846638" y="5081588"/>
          <p14:tracePt t="97220" x="4846638" y="5087938"/>
          <p14:tracePt t="97227" x="4846638" y="5094288"/>
          <p14:tracePt t="97235" x="4846638" y="5100638"/>
          <p14:tracePt t="97242" x="4846638" y="5106988"/>
          <p14:tracePt t="97250" x="4846638" y="5113338"/>
          <p14:tracePt t="97265" x="4846638" y="5118100"/>
          <p14:tracePt t="97273" x="4846638" y="5124450"/>
          <p14:tracePt t="97280" x="4846638" y="5130800"/>
          <p14:tracePt t="97289" x="4846638" y="5137150"/>
          <p14:tracePt t="97295" x="4846638" y="5149850"/>
          <p14:tracePt t="97302" x="4846638" y="5168900"/>
          <p14:tracePt t="97310" x="4846638" y="5173663"/>
          <p14:tracePt t="97318" x="4846638" y="5186363"/>
          <p14:tracePt t="97325" x="4846638" y="5199063"/>
          <p14:tracePt t="97340" x="4846638" y="5205413"/>
          <p14:tracePt t="97347" x="4846638" y="5218113"/>
          <p14:tracePt t="97355" x="4846638" y="5229225"/>
          <p14:tracePt t="97362" x="4846638" y="5235575"/>
          <p14:tracePt t="97370" x="4846638" y="5241925"/>
          <p14:tracePt t="97385" x="4846638" y="5248275"/>
          <p14:tracePt t="97415" x="4846638" y="5254625"/>
          <p14:tracePt t="97422" x="4846638" y="5260975"/>
          <p14:tracePt t="97438" x="4846638" y="5267325"/>
          <p14:tracePt t="97452" x="4846638" y="5273675"/>
          <p14:tracePt t="97460" x="4846638" y="5284788"/>
          <p14:tracePt t="97482" x="4846638" y="5291138"/>
          <p14:tracePt t="97498" x="4846638" y="5297488"/>
          <p14:tracePt t="97505" x="4846638" y="5303838"/>
          <p14:tracePt t="97520" x="4846638" y="5310188"/>
          <p14:tracePt t="97535" x="4846638" y="5316538"/>
          <p14:tracePt t="97542" x="4846638" y="5322888"/>
          <p14:tracePt t="97557" x="4846638" y="5329238"/>
          <p14:tracePt t="97565" x="4846638" y="5334000"/>
          <p14:tracePt t="97580" x="4846638" y="5340350"/>
          <p14:tracePt t="97610" x="4846638" y="5346700"/>
          <p14:tracePt t="97633" x="4846638" y="5353050"/>
          <p14:tracePt t="97640" x="4846638" y="5359400"/>
          <p14:tracePt t="97655" x="4846638" y="5365750"/>
          <p14:tracePt t="97662" x="4846638" y="5372100"/>
          <p14:tracePt t="97670" x="4846638" y="5378450"/>
          <p14:tracePt t="97685" x="4846638" y="5384800"/>
          <p14:tracePt t="97692" x="4846638" y="5389563"/>
          <p14:tracePt t="97722" x="4846638" y="5395913"/>
          <p14:tracePt t="97753" x="4846638" y="5402263"/>
          <p14:tracePt t="97760" x="4846638" y="5408613"/>
          <p14:tracePt t="97775" x="4846638" y="5414963"/>
          <p14:tracePt t="97790" x="4846638" y="5421313"/>
          <p14:tracePt t="97812" x="4846638" y="5427663"/>
          <p14:tracePt t="97873" x="4846638" y="5434013"/>
          <p14:tracePt t="97888" x="4846638" y="5438775"/>
          <p14:tracePt t="97910" x="4846638" y="5445125"/>
          <p14:tracePt t="97985" x="4846638" y="5451475"/>
          <p14:tracePt t="97992" x="4846638" y="5457825"/>
          <p14:tracePt t="98000" x="4846638" y="5464175"/>
          <p14:tracePt t="98015" x="4846638" y="5470525"/>
          <p14:tracePt t="98022" x="4846638" y="5476875"/>
          <p14:tracePt t="98030" x="4846638" y="5483225"/>
          <p14:tracePt t="98039" x="4846638" y="5489575"/>
          <p14:tracePt t="98052" x="4846638" y="5494338"/>
          <p14:tracePt t="98143" x="4846638" y="5500688"/>
          <p14:tracePt t="98180" x="4840288" y="5507038"/>
          <p14:tracePt t="98803" x="4840288" y="5513388"/>
          <p14:tracePt t="98810" x="4840288" y="5519738"/>
          <p14:tracePt t="98825" x="4840288" y="5526088"/>
          <p14:tracePt t="98840" x="4840288" y="5532438"/>
          <p14:tracePt t="98847" x="4833938" y="5538788"/>
          <p14:tracePt t="98862" x="4833938" y="5545138"/>
          <p14:tracePt t="98870" x="4833938" y="5549900"/>
          <p14:tracePt t="98885" x="4833938" y="5556250"/>
          <p14:tracePt t="98900" x="4833938" y="5562600"/>
          <p14:tracePt t="98915" x="4833938" y="5568950"/>
          <p14:tracePt t="98931" x="4833938" y="5575300"/>
          <p14:tracePt t="98975" x="4833938" y="5581650"/>
          <p14:tracePt t="98990" x="4833938" y="5588000"/>
          <p14:tracePt t="99020" x="4833938" y="5594350"/>
          <p14:tracePt t="99065" x="4833938" y="5599113"/>
          <p14:tracePt t="99081" x="4833938" y="5611813"/>
          <p14:tracePt t="99095" x="4833938" y="5618163"/>
          <p14:tracePt t="99102" x="4833938" y="5624513"/>
          <p14:tracePt t="99110" x="4833938" y="5630863"/>
          <p14:tracePt t="99117" x="4833938" y="5637213"/>
          <p14:tracePt t="99125" x="4833938" y="5643563"/>
          <p14:tracePt t="99132" x="4833938" y="5649913"/>
          <p14:tracePt t="99155" x="4833938" y="5654675"/>
          <p14:tracePt t="99162" x="4833938" y="5661025"/>
          <p14:tracePt t="99178" x="4833938" y="5667375"/>
          <p14:tracePt t="99185" x="4833938" y="5673725"/>
          <p14:tracePt t="99194" x="4833938" y="5680075"/>
          <p14:tracePt t="99207" x="4833938" y="5686425"/>
          <p14:tracePt t="99230" x="4833938" y="5692775"/>
          <p14:tracePt t="99238" x="4833938" y="5699125"/>
          <p14:tracePt t="99245" x="4833938" y="5705475"/>
          <p14:tracePt t="99252" x="4833938" y="5710238"/>
          <p14:tracePt t="99261" x="4833938" y="5716588"/>
          <p14:tracePt t="99267" x="4833938" y="5722938"/>
          <p14:tracePt t="99282" x="4827588" y="5729288"/>
          <p14:tracePt t="99290" x="4827588" y="5735638"/>
          <p14:tracePt t="99298" x="4827588" y="5741988"/>
          <p14:tracePt t="99305" x="4827588" y="5748338"/>
          <p14:tracePt t="99320" x="4827588" y="5754688"/>
          <p14:tracePt t="99335" x="4827588" y="5759450"/>
          <p14:tracePt t="99344" x="4821238" y="5759450"/>
          <p14:tracePt t="99350" x="4821238" y="5765800"/>
          <p14:tracePt t="99365" x="4821238" y="5772150"/>
          <p14:tracePt t="99372" x="4821238" y="5784850"/>
          <p14:tracePt t="99380" x="4821238" y="5791200"/>
          <p14:tracePt t="99388" x="4821238" y="5797550"/>
          <p14:tracePt t="99402" x="4821238" y="5803900"/>
          <p14:tracePt t="99411" x="4821238" y="5810250"/>
          <p14:tracePt t="99417" x="4821238" y="5815013"/>
          <p14:tracePt t="99447" x="4821238" y="5821363"/>
          <p14:tracePt t="99455" x="4821238" y="5827713"/>
          <p14:tracePt t="99500" x="4821238" y="5834063"/>
          <p14:tracePt t="99530" x="4821238" y="5840413"/>
          <p14:tracePt t="99545" x="4821238" y="5846763"/>
          <p14:tracePt t="99552" x="4821238" y="5853113"/>
          <p14:tracePt t="99560" x="4821238" y="5859463"/>
          <p14:tracePt t="99567" x="4821238" y="5865813"/>
          <p14:tracePt t="99577" x="4821238" y="5870575"/>
          <p14:tracePt t="99620" x="4821238" y="5876925"/>
          <p14:tracePt t="99627" x="4821238" y="5883275"/>
          <p14:tracePt t="99658" x="4821238" y="5889625"/>
          <p14:tracePt t="99680" x="4821238" y="5895975"/>
          <p14:tracePt t="99688" x="4821238" y="5902325"/>
          <p14:tracePt t="99703" x="4821238" y="5908675"/>
          <p14:tracePt t="99755" x="4821238" y="5915025"/>
          <p14:tracePt t="99762" x="4821238" y="5919788"/>
          <p14:tracePt t="99770" x="4821238" y="5926138"/>
          <p14:tracePt t="99800" x="4821238" y="5932488"/>
          <p14:tracePt t="99808" x="4821238" y="5938838"/>
          <p14:tracePt t="99815" x="4814888" y="5938838"/>
          <p14:tracePt t="99823" x="4814888" y="5945188"/>
          <p14:tracePt t="99838" x="4814888" y="5951538"/>
          <p14:tracePt t="99846" x="4814888" y="5957888"/>
          <p14:tracePt t="99852" x="4814888" y="5964238"/>
          <p14:tracePt t="99943" x="4814888" y="5970588"/>
          <p14:tracePt t="99950" x="4814888" y="5975350"/>
          <p14:tracePt t="99965" x="4814888" y="5981700"/>
          <p14:tracePt t="99980" x="4814888" y="5988050"/>
          <p14:tracePt t="100048" x="4814888" y="5994400"/>
          <p14:tracePt t="100055" x="4814888" y="6000750"/>
          <p14:tracePt t="100063" x="4814888" y="6007100"/>
          <p14:tracePt t="100070" x="4810125" y="6013450"/>
          <p14:tracePt t="100085" x="4810125" y="6019800"/>
          <p14:tracePt t="100108" x="4810125" y="6026150"/>
          <p14:tracePt t="100122" x="4810125" y="6030913"/>
          <p14:tracePt t="100130" x="4810125" y="6037263"/>
          <p14:tracePt t="100146" x="4810125" y="6043613"/>
          <p14:tracePt t="100152" x="4810125" y="6049963"/>
          <p14:tracePt t="100161" x="4803775" y="6049963"/>
          <p14:tracePt t="100167" x="4803775" y="6056313"/>
          <p14:tracePt t="100177" x="4803775" y="6062663"/>
          <p14:tracePt t="100182" x="4803775" y="6069013"/>
          <p14:tracePt t="100190" x="4803775" y="6075363"/>
          <p14:tracePt t="100205" x="4803775" y="6081713"/>
          <p14:tracePt t="100227" x="4803775" y="6086475"/>
          <p14:tracePt t="100257" x="4803775" y="6092825"/>
          <p14:tracePt t="100265" x="4803775" y="6099175"/>
          <p14:tracePt t="100272" x="4803775" y="6105525"/>
          <p14:tracePt t="100287" x="4803775" y="6111875"/>
          <p14:tracePt t="100296" x="4803775" y="6118225"/>
          <p14:tracePt t="100332" x="4803775" y="6124575"/>
          <p14:tracePt t="100340" x="4803775" y="6130925"/>
          <p14:tracePt t="100355" x="4803775" y="6135688"/>
          <p14:tracePt t="100377" x="4803775" y="6142038"/>
          <p14:tracePt t="100385" x="4803775" y="6148388"/>
          <p14:tracePt t="100393" x="4803775" y="6154738"/>
          <p14:tracePt t="100430" x="4803775" y="6161088"/>
          <p14:tracePt t="100452" x="4803775" y="6167438"/>
          <p14:tracePt t="100476" x="4803775" y="6173788"/>
          <p14:tracePt t="100497" x="4803775" y="6180138"/>
          <p14:tracePt t="100513" x="4803775" y="6186488"/>
          <p14:tracePt t="100527" x="4803775" y="6191250"/>
          <p14:tracePt t="100580" x="4803775" y="6197600"/>
          <p14:tracePt t="100602" x="4803775" y="6203950"/>
          <p14:tracePt t="100625" x="4803775" y="6210300"/>
          <p14:tracePt t="100640" x="4803775" y="6216650"/>
          <p14:tracePt t="100647" x="4803775" y="6223000"/>
          <p14:tracePt t="100663" x="4803775" y="6229350"/>
          <p14:tracePt t="100692" x="4803775" y="6235700"/>
          <p14:tracePt t="100722" x="4803775" y="6242050"/>
          <p14:tracePt t="100738" x="4803775" y="6246813"/>
          <p14:tracePt t="100745" x="4803775" y="6253163"/>
          <p14:tracePt t="100760" x="4803775" y="6259513"/>
          <p14:tracePt t="100767" x="4803775" y="6265863"/>
          <p14:tracePt t="100790" x="4803775" y="6272213"/>
          <p14:tracePt t="100820" x="4803775" y="6278563"/>
          <p14:tracePt t="100827" x="4803775" y="6284913"/>
          <p14:tracePt t="100850" x="4803775" y="6291263"/>
          <p14:tracePt t="101923" x="4803775" y="6284913"/>
          <p14:tracePt t="101929" x="4803775" y="6278563"/>
          <p14:tracePt t="101938" x="4803775" y="6272213"/>
          <p14:tracePt t="101952" x="4803775" y="6259513"/>
          <p14:tracePt t="101961" x="4810125" y="6246813"/>
          <p14:tracePt t="101967" x="4810125" y="6235700"/>
          <p14:tracePt t="101977" x="4827588" y="6203950"/>
          <p14:tracePt t="101982" x="4833938" y="6173788"/>
          <p14:tracePt t="101990" x="4840288" y="6161088"/>
          <p14:tracePt t="101997" x="4846638" y="6135688"/>
          <p14:tracePt t="102005" x="4859338" y="6111875"/>
          <p14:tracePt t="102013" x="4859338" y="6092825"/>
          <p14:tracePt t="102020" x="4864100" y="6062663"/>
          <p14:tracePt t="102027" x="4876800" y="6043613"/>
          <p14:tracePt t="102035" x="4876800" y="6019800"/>
          <p14:tracePt t="102044" x="4876800" y="6013450"/>
          <p14:tracePt t="102050" x="4883150" y="5994400"/>
          <p14:tracePt t="102058" x="4883150" y="5975350"/>
          <p14:tracePt t="102065" x="4883150" y="5970588"/>
          <p14:tracePt t="102073" x="4883150" y="5957888"/>
          <p14:tracePt t="102080" x="4889500" y="5938838"/>
          <p14:tracePt t="102088" x="4889500" y="5932488"/>
          <p14:tracePt t="102096" x="4895850" y="5919788"/>
          <p14:tracePt t="102103" x="4895850" y="5902325"/>
          <p14:tracePt t="102110" x="4902200" y="5895975"/>
          <p14:tracePt t="102117" x="4902200" y="5889625"/>
          <p14:tracePt t="102127" x="4902200" y="5876925"/>
          <p14:tracePt t="102132" x="4908550" y="5870575"/>
          <p14:tracePt t="102177" x="4914900" y="5865813"/>
          <p14:tracePt t="102185" x="4914900" y="5859463"/>
          <p14:tracePt t="102200" x="4914900" y="5853113"/>
          <p14:tracePt t="102215" x="4914900" y="5846763"/>
          <p14:tracePt t="102223" x="4919663" y="5840413"/>
          <p14:tracePt t="102231" x="4919663" y="5834063"/>
          <p14:tracePt t="102260" x="4919663" y="5827713"/>
          <p14:tracePt t="102267" x="4926013" y="5827713"/>
          <p14:tracePt t="102282" x="4926013" y="5821363"/>
          <p14:tracePt t="102290" x="4926013" y="5815013"/>
          <p14:tracePt t="102305" x="4926013" y="5810250"/>
          <p14:tracePt t="102328" x="4926013" y="5803900"/>
          <p14:tracePt t="102350" x="4926013" y="5797550"/>
          <p14:tracePt t="102433" x="4926013" y="5791200"/>
          <p14:tracePt t="102440" x="4926013" y="5784850"/>
          <p14:tracePt t="102447" x="4926013" y="5778500"/>
          <p14:tracePt t="102455" x="4932363" y="5772150"/>
          <p14:tracePt t="102463" x="4932363" y="5765800"/>
          <p14:tracePt t="102470" x="4932363" y="5759450"/>
          <p14:tracePt t="102485" x="4932363" y="5754688"/>
          <p14:tracePt t="102494" x="4932363" y="5748338"/>
          <p14:tracePt t="102500" x="4932363" y="5741988"/>
          <p14:tracePt t="102508" x="4932363" y="5735638"/>
          <p14:tracePt t="102530" x="4932363" y="5729288"/>
          <p14:tracePt t="102576" x="4932363" y="5722938"/>
          <p14:tracePt t="103160" x="4932363" y="5729288"/>
          <p14:tracePt t="103168" x="4932363" y="5735638"/>
          <p14:tracePt t="103175" x="4926013" y="5754688"/>
          <p14:tracePt t="103182" x="4926013" y="5759450"/>
          <p14:tracePt t="103190" x="4919663" y="5765800"/>
          <p14:tracePt t="103198" x="4919663" y="5784850"/>
          <p14:tracePt t="103205" x="4919663" y="5791200"/>
          <p14:tracePt t="103220" x="4914900" y="5797550"/>
          <p14:tracePt t="103227" x="4914900" y="5803900"/>
          <p14:tracePt t="103236" x="4914900" y="5810250"/>
          <p14:tracePt t="103242" x="4908550" y="5815013"/>
          <p14:tracePt t="103251" x="4908550" y="5821363"/>
          <p14:tracePt t="103257" x="4908550" y="5827713"/>
          <p14:tracePt t="103272" x="4908550" y="5834063"/>
          <p14:tracePt t="103281" x="4902200" y="5840413"/>
          <p14:tracePt t="103288" x="4902200" y="5846763"/>
          <p14:tracePt t="103295" x="4902200" y="5853113"/>
          <p14:tracePt t="103303" x="4895850" y="5859463"/>
          <p14:tracePt t="103310" x="4895850" y="5865813"/>
          <p14:tracePt t="103325" x="4895850" y="5876925"/>
          <p14:tracePt t="103340" x="4889500" y="5889625"/>
          <p14:tracePt t="103348" x="4889500" y="5908675"/>
          <p14:tracePt t="103355" x="4883150" y="5908675"/>
          <p14:tracePt t="103362" x="4883150" y="5919788"/>
          <p14:tracePt t="103371" x="4883150" y="5938838"/>
          <p14:tracePt t="103377" x="4883150" y="5951538"/>
          <p14:tracePt t="103385" x="4883150" y="5988050"/>
          <p14:tracePt t="103392" x="4883150" y="6007100"/>
          <p14:tracePt t="103401" x="4883150" y="6013450"/>
          <p14:tracePt t="103407" x="4883150" y="6026150"/>
          <p14:tracePt t="103415" x="4883150" y="6030913"/>
          <p14:tracePt t="103422" x="4883150" y="6037263"/>
          <p14:tracePt t="103430" x="4883150" y="6043613"/>
          <p14:tracePt t="103452" x="4883150" y="6049963"/>
          <p14:tracePt t="103460" x="4883150" y="6056313"/>
          <p14:tracePt t="103475" x="4883150" y="6062663"/>
          <p14:tracePt t="103482" x="4883150" y="6069013"/>
          <p14:tracePt t="103489" x="4883150" y="6081713"/>
          <p14:tracePt t="103496" x="4883150" y="6086475"/>
          <p14:tracePt t="103511" x="4883150" y="6099175"/>
          <p14:tracePt t="103519" x="4883150" y="6105525"/>
          <p14:tracePt t="103526" x="4883150" y="6118225"/>
          <p14:tracePt t="103534" x="4883150" y="6130925"/>
          <p14:tracePt t="103541" x="4883150" y="6135688"/>
          <p14:tracePt t="103550" x="4883150" y="6142038"/>
          <p14:tracePt t="103556" x="4883150" y="6148388"/>
          <p14:tracePt t="103564" x="4889500" y="6154738"/>
          <p14:tracePt t="103571" x="4889500" y="6161088"/>
          <p14:tracePt t="103579" x="4889500" y="6167438"/>
          <p14:tracePt t="103586" x="4889500" y="6180138"/>
          <p14:tracePt t="103594" x="4889500" y="6186488"/>
          <p14:tracePt t="103601" x="4889500" y="6191250"/>
          <p14:tracePt t="103609" x="4889500" y="6197600"/>
          <p14:tracePt t="103617" x="4889500" y="6203950"/>
          <p14:tracePt t="103624" x="4889500" y="6216650"/>
          <p14:tracePt t="103632" x="4889500" y="6223000"/>
          <p14:tracePt t="103639" x="4889500" y="6229350"/>
          <p14:tracePt t="103654" x="4889500" y="6235700"/>
          <p14:tracePt t="103662" x="4889500" y="6242050"/>
          <p14:tracePt t="103669" x="4889500" y="6246813"/>
          <p14:tracePt t="103700" x="4889500" y="6253163"/>
          <p14:tracePt t="103715" x="4889500" y="6259513"/>
          <p14:tracePt t="103722" x="4889500" y="6272213"/>
          <p14:tracePt t="103745" x="4889500" y="6278563"/>
          <p14:tracePt t="103752" x="4889500" y="6284913"/>
          <p14:tracePt t="103760" x="4889500" y="6291263"/>
          <p14:tracePt t="103768" x="4889500" y="6296025"/>
          <p14:tracePt t="103782" x="4889500" y="6302375"/>
          <p14:tracePt t="103789" x="4889500" y="6308725"/>
          <p14:tracePt t="103797" x="4889500" y="6315075"/>
          <p14:tracePt t="103804" x="4889500" y="6327775"/>
          <p14:tracePt t="103812" x="4889500" y="6334125"/>
          <p14:tracePt t="103819" x="4895850" y="6346825"/>
          <p14:tracePt t="103827" x="4895850" y="6351588"/>
          <p14:tracePt t="103834" x="4895850" y="6357938"/>
          <p14:tracePt t="103850" x="4902200" y="6364288"/>
          <p14:tracePt t="103857" x="4902200" y="6370638"/>
          <p14:tracePt t="103865" x="4902200" y="6376988"/>
          <p14:tracePt t="103872" x="4902200" y="6389688"/>
          <p14:tracePt t="103879" x="4902200" y="6396038"/>
          <p14:tracePt t="103909" x="4908550" y="6396038"/>
          <p14:tracePt t="103932" x="4908550" y="6402388"/>
          <p14:tracePt t="105335" x="4914900" y="6402388"/>
          <p14:tracePt t="113747" x="4994275" y="6407150"/>
          <p14:tracePt t="113750" x="5043488" y="6396038"/>
          <p14:tracePt t="113758" x="5154613" y="6389688"/>
          <p14:tracePt t="113766" x="5351463" y="6351588"/>
          <p14:tracePt t="113773" x="5438775" y="6321425"/>
          <p14:tracePt t="113781" x="5635625" y="6272213"/>
          <p14:tracePt t="113788" x="5870575" y="6197600"/>
          <p14:tracePt t="113796" x="5956300" y="6173788"/>
          <p14:tracePt t="113804" x="6122988" y="6099175"/>
          <p14:tracePt t="113810" x="6338888" y="6000750"/>
          <p14:tracePt t="113818" x="6430963" y="5945188"/>
          <p14:tracePt t="113825" x="6616700" y="5870575"/>
          <p14:tracePt t="113833" x="6856413" y="5754688"/>
          <p14:tracePt t="113841" x="6937375" y="5722938"/>
          <p14:tracePt t="113848" x="7091363" y="5643563"/>
          <p14:tracePt t="113856" x="7307263" y="5526088"/>
          <p14:tracePt t="113863" x="7485063" y="5402263"/>
          <p14:tracePt t="113871" x="7553325" y="5353050"/>
          <p14:tracePt t="113878" x="7694613" y="5248275"/>
          <p14:tracePt t="113887" x="7880350" y="5106988"/>
          <p14:tracePt t="113893" x="7935913" y="5045075"/>
          <p14:tracePt t="113906" x="8047038" y="4933950"/>
          <p14:tracePt t="113909" x="8139113" y="4841875"/>
          <p14:tracePt t="113916" x="8175625" y="4797425"/>
          <p14:tracePt t="113925" x="8267700" y="4724400"/>
          <p14:tracePt t="113930" x="8329613" y="4643438"/>
          <p14:tracePt t="113938" x="8342313" y="4613275"/>
          <p14:tracePt t="113946" x="8372475" y="4527550"/>
          <p14:tracePt t="113954" x="8391525" y="4471988"/>
          <p14:tracePt t="113960" x="8397875" y="4433888"/>
          <p14:tracePt t="113968" x="8410575" y="4391025"/>
          <p14:tracePt t="113975" x="8410575" y="4341813"/>
          <p14:tracePt t="113983" x="8416925" y="4305300"/>
          <p14:tracePt t="113991" x="8416925" y="4279900"/>
          <p14:tracePt t="113998" x="8423275" y="4256088"/>
          <p14:tracePt t="114006" x="8434388" y="4175125"/>
          <p14:tracePt t="114013" x="8434388" y="4151313"/>
          <p14:tracePt t="114021" x="8434388" y="4083050"/>
          <p14:tracePt t="114028" x="8434388" y="4021138"/>
          <p14:tracePt t="114037" x="8434388" y="4002088"/>
          <p14:tracePt t="114043" x="8434388" y="3952875"/>
          <p14:tracePt t="114051" x="8404225" y="3897313"/>
          <p14:tracePt t="114058" x="8355013" y="3841750"/>
          <p14:tracePt t="114066" x="8335963" y="3824288"/>
          <p14:tracePt t="114073" x="8267700" y="3775075"/>
          <p14:tracePt t="114081" x="8201025" y="3730625"/>
          <p14:tracePt t="114088" x="8169275" y="3719513"/>
          <p14:tracePt t="114096" x="8077200" y="3681413"/>
          <p14:tracePt t="114104" x="7991475" y="3651250"/>
          <p14:tracePt t="114110" x="7948613" y="3632200"/>
          <p14:tracePt t="114118" x="7842250" y="3602038"/>
          <p14:tracePt t="114125" x="7743825" y="3570288"/>
          <p14:tracePt t="114133" x="7694613" y="3563938"/>
          <p14:tracePt t="114141" x="7602538" y="3533775"/>
          <p14:tracePt t="114148" x="7504113" y="3503613"/>
          <p14:tracePt t="114156" x="7386638" y="3471863"/>
          <p14:tracePt t="114163" x="7337425" y="3465513"/>
          <p14:tracePt t="114171" x="7251700" y="3441700"/>
          <p14:tracePt t="114178" x="7158038" y="3422650"/>
          <p14:tracePt t="114187" x="7097713" y="3403600"/>
          <p14:tracePt t="114193" x="6997700" y="3398838"/>
          <p14:tracePt t="114201" x="6881813" y="3373438"/>
          <p14:tracePt t="114208" x="6831013" y="3354388"/>
          <p14:tracePt t="114216" x="6689725" y="3336925"/>
          <p14:tracePt t="114224" x="6565900" y="3317875"/>
          <p14:tracePt t="114231" x="6516688" y="3305175"/>
          <p14:tracePt t="114238" x="6375400" y="3275013"/>
          <p14:tracePt t="114246" x="6270625" y="3255963"/>
          <p14:tracePt t="114254" x="6196013" y="3232150"/>
          <p14:tracePt t="114260" x="6122988" y="3225800"/>
          <p14:tracePt t="114268" x="6024563" y="3206750"/>
          <p14:tracePt t="114276" x="5930900" y="3187700"/>
          <p14:tracePt t="114283" x="5907088" y="3176588"/>
          <p14:tracePt t="114291" x="5838825" y="3170238"/>
          <p14:tracePt t="114298" x="5802313" y="3170238"/>
          <p14:tracePt t="114306" x="5783263" y="3163888"/>
          <p14:tracePt t="114313" x="5734050" y="3163888"/>
          <p14:tracePt t="114321" x="5703888" y="3157538"/>
          <p14:tracePt t="114328" x="5691188" y="3151188"/>
          <p14:tracePt t="114338" x="5648325" y="3151188"/>
          <p14:tracePt t="114343" x="5616575" y="3133725"/>
          <p14:tracePt t="114351" x="5586413" y="3133725"/>
          <p14:tracePt t="114358" x="5549900" y="3127375"/>
          <p14:tracePt t="114366" x="5511800" y="3121025"/>
          <p14:tracePt t="114373" x="5395913" y="3089275"/>
          <p14:tracePt t="114381" x="5370513" y="3078163"/>
          <p14:tracePt t="114388" x="5289550" y="3059113"/>
          <p14:tracePt t="114396" x="5229225" y="3052763"/>
          <p14:tracePt t="114404" x="5191125" y="3052763"/>
          <p14:tracePt t="114410" x="5130800" y="3040063"/>
          <p14:tracePt t="114418" x="5043488" y="3040063"/>
          <p14:tracePt t="114425" x="5000625" y="3040063"/>
          <p14:tracePt t="114433" x="4914900" y="3040063"/>
          <p14:tracePt t="114440" x="4827588" y="3040063"/>
          <p14:tracePt t="114448" x="4803775" y="3040063"/>
          <p14:tracePt t="114456" x="4716463" y="3040063"/>
          <p14:tracePt t="114463" x="4667250" y="3040063"/>
          <p14:tracePt t="114471" x="4624388" y="3040063"/>
          <p14:tracePt t="114478" x="4575175" y="3040063"/>
          <p14:tracePt t="114487" x="4538663" y="3040063"/>
          <p14:tracePt t="114493" x="4500563" y="3040063"/>
          <p14:tracePt t="114501" x="4483100" y="3040063"/>
          <p14:tracePt t="114508" x="4445000" y="3040063"/>
          <p14:tracePt t="114516" x="4402138" y="3046413"/>
          <p14:tracePt t="114523" x="4384675" y="3046413"/>
          <p14:tracePt t="114531" x="4352925" y="3052763"/>
          <p14:tracePt t="114538" x="4316413" y="3052763"/>
          <p14:tracePt t="114546" x="4297363" y="3059113"/>
          <p14:tracePt t="114554" x="4267200" y="3065463"/>
          <p14:tracePt t="114560" x="4229100" y="3071813"/>
          <p14:tracePt t="114568" x="4211638" y="3078163"/>
          <p14:tracePt t="114575" x="4186238" y="3078163"/>
          <p14:tracePt t="114583" x="4162425" y="3089275"/>
          <p14:tracePt t="114590" x="4130675" y="3089275"/>
          <p14:tracePt t="114598" x="4124325" y="3089275"/>
          <p14:tracePt t="114606" x="4119563" y="3089275"/>
          <p14:tracePt t="114613" x="4113213" y="3089275"/>
          <p14:tracePt t="114621" x="4106863" y="3089275"/>
          <p14:tracePt t="114673" x="4100513" y="3089275"/>
          <p14:tracePt t="114681" x="4100513" y="3095625"/>
          <p14:tracePt t="114696" x="4094163" y="3095625"/>
          <p14:tracePt t="114703" x="4094163" y="3101975"/>
          <p14:tracePt t="114710" x="4094163" y="3108325"/>
          <p14:tracePt t="114718" x="4087813" y="3108325"/>
          <p14:tracePt t="114725" x="4087813" y="3114675"/>
          <p14:tracePt t="120377" x="3328988" y="3330575"/>
          <p14:tracePt t="120383" x="3224213" y="3367088"/>
          <p14:tracePt t="120388" x="3224213" y="3379788"/>
          <p14:tracePt t="120396" x="3230563" y="3392488"/>
          <p14:tracePt t="120404" x="3243263" y="3422650"/>
          <p14:tracePt t="120411" x="3279775" y="3465513"/>
          <p14:tracePt t="120420" x="3298825" y="3484563"/>
          <p14:tracePt t="120426" x="3360738" y="3527425"/>
          <p14:tracePt t="120434" x="3429000" y="3608388"/>
          <p14:tracePt t="120441" x="3478213" y="3638550"/>
          <p14:tracePt t="120450" x="3600450" y="3743325"/>
          <p14:tracePt t="120456" x="3760788" y="3952875"/>
          <p14:tracePt t="120464" x="3835400" y="4021138"/>
          <p14:tracePt t="120471" x="3946525" y="4181475"/>
          <p14:tracePt t="120479" x="4002088" y="4316413"/>
          <p14:tracePt t="120487" x="4025900" y="4371975"/>
          <p14:tracePt t="120494" x="4057650" y="4459288"/>
          <p14:tracePt t="120501" x="4068763" y="4551363"/>
          <p14:tracePt t="120509" x="4068763" y="4656138"/>
          <p14:tracePt t="120517" x="4068763" y="4711700"/>
          <p14:tracePt t="120524" x="4068763" y="4816475"/>
          <p14:tracePt t="120531" x="4075113" y="4921250"/>
          <p14:tracePt t="120539" x="4075113" y="4970463"/>
          <p14:tracePt t="120547" x="4087813" y="5081588"/>
          <p14:tracePt t="120554" x="4100513" y="5205413"/>
          <p14:tracePt t="120561" x="4100513" y="5254625"/>
          <p14:tracePt t="120569" x="4106863" y="5378450"/>
          <p14:tracePt t="120576" x="4106863" y="5476875"/>
          <p14:tracePt t="120584" x="4119563" y="5513388"/>
          <p14:tracePt t="120591" x="4119563" y="5611813"/>
          <p14:tracePt t="120600" x="4124325" y="5722938"/>
          <p14:tracePt t="120606" x="4137025" y="5791200"/>
          <p14:tracePt t="120614" x="4168775" y="5889625"/>
          <p14:tracePt t="120621" x="4198938" y="5988050"/>
          <p14:tracePt t="120629" x="4224338" y="6056313"/>
          <p14:tracePt t="120636" x="4241800" y="6086475"/>
          <p14:tracePt t="120644" x="4279900" y="6154738"/>
          <p14:tracePt t="120652" x="4316413" y="6210300"/>
          <p14:tracePt t="120659" x="4333875" y="6229350"/>
          <p14:tracePt t="120667" x="4371975" y="6278563"/>
          <p14:tracePt t="120674" x="4427538" y="6321425"/>
          <p14:tracePt t="120681" x="4438650" y="6334125"/>
          <p14:tracePt t="120689" x="4470400" y="6370638"/>
          <p14:tracePt t="120696" x="4532313" y="6413500"/>
          <p14:tracePt t="120704" x="4549775" y="6438900"/>
          <p14:tracePt t="120711" x="4605338" y="6494463"/>
          <p14:tracePt t="120720" x="4654550" y="6537325"/>
          <p14:tracePt t="120726" x="4673600" y="6562725"/>
          <p14:tracePt t="120734" x="4754563" y="6611938"/>
          <p14:tracePt t="120741" x="4778375" y="6623050"/>
          <p14:tracePt t="120750" x="4797425" y="6629400"/>
          <p14:tracePt t="120756" x="4803775" y="6629400"/>
          <p14:tracePt t="120764" x="4810125" y="6635750"/>
          <p14:tracePt t="120771" x="4814888" y="6642100"/>
          <p14:tracePt t="120779" x="4821238" y="6642100"/>
          <p14:tracePt t="120787" x="4833938" y="6642100"/>
          <p14:tracePt t="120794" x="4840288" y="6648450"/>
          <p14:tracePt t="120802" x="4846638" y="6648450"/>
          <p14:tracePt t="120854" x="4840288" y="6642100"/>
          <p14:tracePt t="120861" x="4833938" y="6642100"/>
          <p14:tracePt t="120869" x="4833938" y="6635750"/>
          <p14:tracePt t="120876" x="4827588" y="6629400"/>
          <p14:tracePt t="120907" x="4827588" y="6611938"/>
          <p14:tracePt t="120914" x="4827588" y="6599238"/>
          <p14:tracePt t="120921" x="4821238" y="6592888"/>
          <p14:tracePt t="120936" x="4814888" y="6573838"/>
          <p14:tracePt t="120944" x="4810125" y="6562725"/>
          <p14:tracePt t="120952" x="4810125" y="6550025"/>
          <p14:tracePt t="120959" x="4803775" y="6524625"/>
          <p14:tracePt t="120967" x="4803775" y="6511925"/>
          <p14:tracePt t="120982" x="4803775" y="6494463"/>
          <p14:tracePt t="120988" x="4803775" y="6481763"/>
          <p14:tracePt t="121004" x="4810125" y="6475413"/>
          <p14:tracePt t="121011" x="4814888" y="6469063"/>
          <p14:tracePt t="121019" x="4827588" y="6462713"/>
          <p14:tracePt t="121027" x="4840288" y="6451600"/>
          <p14:tracePt t="121041" x="4846638" y="6445250"/>
          <p14:tracePt t="121050" x="4846638" y="6438900"/>
          <p14:tracePt t="121056" x="4846638" y="6432550"/>
          <p14:tracePt t="121071" x="4846638" y="6426200"/>
          <p14:tracePt t="121079" x="4852988" y="6426200"/>
          <p14:tracePt t="121086" x="4859338" y="6413500"/>
          <p14:tracePt t="121094" x="4864100" y="6413500"/>
          <p14:tracePt t="121103" x="4870450" y="6402388"/>
          <p14:tracePt t="121109" x="4876800" y="6389688"/>
          <p14:tracePt t="121123" x="4876800" y="6383338"/>
          <p14:tracePt t="121559" x="4895850" y="6383338"/>
          <p14:tracePt t="121567" x="4932363" y="6383338"/>
          <p14:tracePt t="121574" x="4981575" y="6383338"/>
          <p14:tracePt t="121581" x="5062538" y="6383338"/>
          <p14:tracePt t="121589" x="5086350" y="6383338"/>
          <p14:tracePt t="121597" x="5141913" y="6376988"/>
          <p14:tracePt t="121604" x="5216525" y="6376988"/>
          <p14:tracePt t="121612" x="5240338" y="6370638"/>
          <p14:tracePt t="121619" x="5284788" y="6357938"/>
          <p14:tracePt t="121627" x="5308600" y="6357938"/>
          <p14:tracePt t="121792" x="5308600" y="6351588"/>
          <p14:tracePt t="121806" x="5302250" y="6351588"/>
          <p14:tracePt t="121814" x="5295900" y="6351588"/>
          <p14:tracePt t="121821" x="5284788" y="6346825"/>
          <p14:tracePt t="121829" x="5278438" y="6346825"/>
          <p14:tracePt t="121837" x="5272088" y="6346825"/>
          <p14:tracePt t="121844" x="5265738" y="6346825"/>
          <p14:tracePt t="121852" x="5253038" y="6346825"/>
          <p14:tracePt t="121859" x="5246688" y="6340475"/>
          <p14:tracePt t="121868" x="5240338" y="6340475"/>
          <p14:tracePt t="121874" x="5235575" y="6340475"/>
          <p14:tracePt t="121889" x="5229225" y="6334125"/>
          <p14:tracePt t="121897" x="5222875" y="6334125"/>
          <p14:tracePt t="121904" x="5197475" y="6334125"/>
          <p14:tracePt t="121912" x="5180013" y="6334125"/>
          <p14:tracePt t="121919" x="5173663" y="6327775"/>
          <p14:tracePt t="121927" x="5154613" y="6327775"/>
          <p14:tracePt t="121934" x="5148263" y="6327775"/>
          <p14:tracePt t="121941" x="5141913" y="6327775"/>
          <p14:tracePt t="121950" x="5135563" y="6327775"/>
          <p14:tracePt t="121956" x="5130800" y="6327775"/>
          <p14:tracePt t="122009" x="5124450" y="6327775"/>
          <p14:tracePt t="122137" x="5118100" y="6327775"/>
          <p14:tracePt t="122264" x="5111750" y="6327775"/>
          <p14:tracePt t="122519" x="5130800" y="6327775"/>
          <p14:tracePt t="122528" x="5216525" y="6321425"/>
          <p14:tracePt t="122534" x="5278438" y="6308725"/>
          <p14:tracePt t="122542" x="5295900" y="6308725"/>
          <p14:tracePt t="122549" x="5327650" y="6302375"/>
          <p14:tracePt t="122557" x="5364163" y="6302375"/>
          <p14:tracePt t="122564" x="5370513" y="6302375"/>
          <p14:tracePt t="122572" x="5389563" y="6302375"/>
          <p14:tracePt t="122579" x="5395913" y="6302375"/>
          <p14:tracePt t="122631" x="5400675" y="6302375"/>
          <p14:tracePt t="122639" x="5419725" y="6302375"/>
          <p14:tracePt t="122647" x="5449888" y="6302375"/>
          <p14:tracePt t="122654" x="5475288" y="6302375"/>
          <p14:tracePt t="122662" x="5487988" y="6302375"/>
          <p14:tracePt t="122669" x="5494338" y="6302375"/>
          <p14:tracePt t="122677" x="5505450" y="6302375"/>
          <p14:tracePt t="122804" x="5511800" y="6302375"/>
          <p14:tracePt t="122819" x="5518150" y="6302375"/>
          <p14:tracePt t="122827" x="5524500" y="6302375"/>
          <p14:tracePt t="122834" x="5561013" y="6308725"/>
          <p14:tracePt t="122842" x="5567363" y="6308725"/>
          <p14:tracePt t="122849" x="5629275" y="6308725"/>
          <p14:tracePt t="122857" x="5703888" y="6308725"/>
          <p14:tracePt t="122864" x="5740400" y="6308725"/>
          <p14:tracePt t="122872" x="5826125" y="6308725"/>
          <p14:tracePt t="122879" x="5875338" y="6308725"/>
          <p14:tracePt t="122887" x="5907088" y="6308725"/>
          <p14:tracePt t="122894" x="5913438" y="6308725"/>
          <p14:tracePt t="122902" x="5919788" y="6308725"/>
          <p14:tracePt t="125387" x="5821363" y="6167438"/>
          <p14:tracePt t="125390" x="5808663" y="6148388"/>
          <p14:tracePt t="125391" x="5703888" y="6013450"/>
          <p14:tracePt t="125392" x="5622925" y="5938838"/>
          <p14:tracePt t="125397" x="5351463" y="5722938"/>
          <p14:tracePt t="125405" x="5295900" y="5686425"/>
          <p14:tracePt t="125413" x="5160963" y="5618163"/>
          <p14:tracePt t="125420" x="4964113" y="5507038"/>
          <p14:tracePt t="125428" x="4895850" y="5483225"/>
          <p14:tracePt t="125435" x="4759325" y="5384800"/>
          <p14:tracePt t="125442" x="4624388" y="5278438"/>
          <p14:tracePt t="125450" x="4568825" y="5241925"/>
          <p14:tracePt t="125459" x="4445000" y="5149850"/>
          <p14:tracePt t="125465" x="4365625" y="5068888"/>
          <p14:tracePt t="125473" x="4329113" y="5032375"/>
          <p14:tracePt t="125481" x="4248150" y="4953000"/>
          <p14:tracePt t="125488" x="4186238" y="4884738"/>
          <p14:tracePt t="125496" x="4130675" y="4803775"/>
          <p14:tracePt t="125503" x="4113213" y="4786313"/>
          <p14:tracePt t="125512" x="4068763" y="4724400"/>
          <p14:tracePt t="125518" x="4013200" y="4668838"/>
          <p14:tracePt t="125526" x="3983038" y="4649788"/>
          <p14:tracePt t="125533" x="3927475" y="4594225"/>
          <p14:tracePt t="125541" x="3835400" y="4532313"/>
          <p14:tracePt t="125547" x="3803650" y="4514850"/>
          <p14:tracePt t="125556" x="3711575" y="4452938"/>
          <p14:tracePt t="125562" x="3613150" y="4416425"/>
          <p14:tracePt t="125570" x="3570288" y="4391025"/>
          <p14:tracePt t="125578" x="3478213" y="4335463"/>
          <p14:tracePt t="125585" x="3397250" y="4286250"/>
          <p14:tracePt t="125593" x="3367088" y="4260850"/>
          <p14:tracePt t="125601" x="3311525" y="4224338"/>
          <p14:tracePt t="125610" x="3230563" y="4168775"/>
          <p14:tracePt t="125616" x="3151188" y="4119563"/>
          <p14:tracePt t="125624" x="3132138" y="4100513"/>
          <p14:tracePt t="125631" x="3057525" y="4070350"/>
          <p14:tracePt t="125639" x="2997200" y="4040188"/>
          <p14:tracePt t="125647" x="2952750" y="4033838"/>
          <p14:tracePt t="125654" x="2909888" y="4014788"/>
          <p14:tracePt t="125662" x="2860675" y="4008438"/>
          <p14:tracePt t="125669" x="2843213" y="4002088"/>
          <p14:tracePt t="125678" x="2792413" y="3990975"/>
          <p14:tracePt t="125684" x="2762250" y="3984625"/>
          <p14:tracePt t="125692" x="2743200" y="3984625"/>
          <p14:tracePt t="125699" x="2713038" y="3971925"/>
          <p14:tracePt t="125707" x="2687638" y="3965575"/>
          <p14:tracePt t="125714" x="2663825" y="3959225"/>
          <p14:tracePt t="125722" x="2632075" y="3940175"/>
          <p14:tracePt t="125731" x="2608263" y="3935413"/>
          <p14:tracePt t="125737" x="2582863" y="3922713"/>
          <p14:tracePt t="125744" x="2565400" y="3916363"/>
          <p14:tracePt t="125751" x="2527300" y="3916363"/>
          <p14:tracePt t="125760" x="2503488" y="3903663"/>
          <p14:tracePt t="125766" x="2471738" y="3903663"/>
          <p14:tracePt t="125774" x="2435225" y="3897313"/>
          <p14:tracePt t="125781" x="2386013" y="3897313"/>
          <p14:tracePt t="125789" x="2366963" y="3897313"/>
          <p14:tracePt t="125796" x="2317750" y="3897313"/>
          <p14:tracePt t="125804" x="2268538" y="3897313"/>
          <p14:tracePt t="125812" x="2257425" y="3897313"/>
          <p14:tracePt t="125819" x="2219325" y="3890963"/>
          <p14:tracePt t="125827" x="2201863" y="3890963"/>
          <p14:tracePt t="125834" x="2176463" y="3890963"/>
          <p14:tracePt t="125843" x="2152650" y="3890963"/>
          <p14:tracePt t="125849" x="2114550" y="3890963"/>
          <p14:tracePt t="125857" x="2078038" y="3890963"/>
          <p14:tracePt t="125864" x="2065338" y="3890963"/>
          <p14:tracePt t="125872" x="2035175" y="3884613"/>
          <p14:tracePt t="125879" x="1997075" y="3879850"/>
          <p14:tracePt t="125887" x="1973263" y="3867150"/>
          <p14:tracePt t="125903" x="1898650" y="3854450"/>
          <p14:tracePt t="125910" x="1887538" y="3854450"/>
          <p14:tracePt t="125916" x="1849438" y="3854450"/>
          <p14:tracePt t="125924" x="1836738" y="3848100"/>
          <p14:tracePt t="125931" x="1819275" y="3848100"/>
          <p14:tracePt t="125939" x="1800225" y="3848100"/>
          <p14:tracePt t="125946" x="1770063" y="3848100"/>
          <p14:tracePt t="125954" x="1763713" y="3848100"/>
          <p14:tracePt t="125962" x="1751013" y="3848100"/>
          <p14:tracePt t="125969" x="1731963" y="3848100"/>
          <p14:tracePt t="125977" x="1727200" y="3848100"/>
          <p14:tracePt t="125994" x="1720850" y="3848100"/>
          <p14:tracePt t="126007" x="1714500" y="3848100"/>
          <p14:tracePt t="126014" x="1708150" y="3848100"/>
          <p14:tracePt t="126022" x="1676400" y="3848100"/>
          <p14:tracePt t="126029" x="1671638" y="3841750"/>
          <p14:tracePt t="126037" x="1658938" y="3841750"/>
          <p14:tracePt t="126045" x="1639888" y="3835400"/>
          <p14:tracePt t="126052" x="1627188" y="3835400"/>
          <p14:tracePt t="126060" x="1620838" y="3835400"/>
          <p14:tracePt t="126066" x="1609725" y="3835400"/>
          <p14:tracePt t="126074" x="1603375" y="3835400"/>
          <p14:tracePt t="126081" x="1590675" y="3830638"/>
          <p14:tracePt t="126088" x="1584325" y="3830638"/>
          <p14:tracePt t="126095" x="1577975" y="3830638"/>
          <p14:tracePt t="126427" x="1571625" y="3830638"/>
          <p14:tracePt t="126435" x="1566863" y="3830638"/>
          <p14:tracePt t="126449" x="1560513" y="3830638"/>
          <p14:tracePt t="126456" x="1554163" y="3830638"/>
          <p14:tracePt t="126464" x="1541463" y="3830638"/>
          <p14:tracePt t="126471" x="1535113" y="3830638"/>
          <p14:tracePt t="126479" x="1511300" y="3830638"/>
          <p14:tracePt t="126487" x="1498600" y="3830638"/>
          <p14:tracePt t="126494" x="1473200" y="3830638"/>
          <p14:tracePt t="126502" x="1455738" y="3830638"/>
          <p14:tracePt t="126509" x="1443038" y="3830638"/>
          <p14:tracePt t="126518" x="1430338" y="3830638"/>
          <p14:tracePt t="126524" x="1417638" y="3830638"/>
          <p14:tracePt t="126637" x="1411288" y="3830638"/>
          <p14:tracePt t="126644" x="1406525" y="3830638"/>
          <p14:tracePt t="126652" x="1406525" y="3824288"/>
          <p14:tracePt t="126659" x="1400175" y="3824288"/>
          <p14:tracePt t="127620" x="1406525" y="3824288"/>
          <p14:tracePt t="127626" x="1417638" y="3824288"/>
          <p14:tracePt t="127632" x="1430338" y="3824288"/>
          <p14:tracePt t="127640" x="1449388" y="3824288"/>
          <p14:tracePt t="127647" x="1462088" y="3824288"/>
          <p14:tracePt t="127655" x="1485900" y="3830638"/>
          <p14:tracePt t="127663" x="1504950" y="3830638"/>
          <p14:tracePt t="127670" x="1522413" y="3830638"/>
          <p14:tracePt t="127678" x="1547813" y="3830638"/>
          <p14:tracePt t="127686" x="1577975" y="3835400"/>
          <p14:tracePt t="127694" x="1609725" y="3835400"/>
          <p14:tracePt t="127701" x="1646238" y="3835400"/>
          <p14:tracePt t="127710" x="1682750" y="3835400"/>
          <p14:tracePt t="127716" x="1708150" y="3835400"/>
          <p14:tracePt t="127723" x="1727200" y="3835400"/>
          <p14:tracePt t="127731" x="1763713" y="3835400"/>
          <p14:tracePt t="127738" x="1793875" y="3848100"/>
          <p14:tracePt t="127746" x="1806575" y="3848100"/>
          <p14:tracePt t="127753" x="1843088" y="3848100"/>
          <p14:tracePt t="127762" x="1862138" y="3848100"/>
          <p14:tracePt t="127768" x="1874838" y="3848100"/>
          <p14:tracePt t="127777" x="1892300" y="3848100"/>
          <p14:tracePt t="127783" x="1911350" y="3848100"/>
          <p14:tracePt t="127791" x="1917700" y="3848100"/>
          <p14:tracePt t="128189" x="1936750" y="3848100"/>
          <p14:tracePt t="128197" x="1966913" y="3848100"/>
          <p14:tracePt t="128203" x="1979613" y="3848100"/>
          <p14:tracePt t="128210" x="2016125" y="3848100"/>
          <p14:tracePt t="128217" x="2065338" y="3841750"/>
          <p14:tracePt t="128225" x="2078038" y="3841750"/>
          <p14:tracePt t="128233" x="2114550" y="3841750"/>
          <p14:tracePt t="128240" x="2139950" y="3841750"/>
          <p14:tracePt t="128248" x="2152650" y="3841750"/>
          <p14:tracePt t="128255" x="2163763" y="3841750"/>
          <p14:tracePt t="128263" x="2176463" y="3841750"/>
          <p14:tracePt t="128467" x="2189163" y="3841750"/>
          <p14:tracePt t="128475" x="2225675" y="3841750"/>
          <p14:tracePt t="128481" x="2257425" y="3841750"/>
          <p14:tracePt t="128489" x="2257425" y="3835400"/>
          <p14:tracePt t="128496" x="2274888" y="3835400"/>
          <p14:tracePt t="128504" x="2293938" y="3835400"/>
          <p14:tracePt t="128511" x="2300288" y="3835400"/>
          <p14:tracePt t="128519" x="2312988" y="3835400"/>
          <p14:tracePt t="128527" x="2324100" y="3835400"/>
          <p14:tracePt t="128534" x="2330450" y="3835400"/>
          <p14:tracePt t="128542" x="2343150" y="3835400"/>
          <p14:tracePt t="128549" x="2355850" y="3835400"/>
          <p14:tracePt t="128558" x="2355850" y="3841750"/>
          <p14:tracePt t="128564" x="2362200" y="3841750"/>
          <p14:tracePt t="128579" x="2366963" y="3841750"/>
          <p14:tracePt t="128587" x="2379663" y="3848100"/>
          <p14:tracePt t="128594" x="2386013" y="3848100"/>
          <p14:tracePt t="128602" x="2392363" y="3848100"/>
          <p14:tracePt t="128609" x="2398713" y="3848100"/>
          <p14:tracePt t="128617" x="2411413" y="3848100"/>
          <p14:tracePt t="128625" x="2417763" y="3848100"/>
          <p14:tracePt t="128639" x="2422525" y="3848100"/>
          <p14:tracePt t="128646" x="2422525" y="3854450"/>
          <p14:tracePt t="128654" x="2428875" y="3854450"/>
          <p14:tracePt t="129029" x="2441575" y="3854450"/>
          <p14:tracePt t="129036" x="2466975" y="3854450"/>
          <p14:tracePt t="129044" x="2516188" y="3854450"/>
          <p14:tracePt t="129052" x="2533650" y="3854450"/>
          <p14:tracePt t="129060" x="2614613" y="3854450"/>
          <p14:tracePt t="129067" x="2676525" y="3854450"/>
          <p14:tracePt t="129076" x="2713038" y="3854450"/>
          <p14:tracePt t="129081" x="2787650" y="3854450"/>
          <p14:tracePt t="129089" x="2847975" y="3854450"/>
          <p14:tracePt t="129096" x="2879725" y="3854450"/>
          <p14:tracePt t="129104" x="2922588" y="3854450"/>
          <p14:tracePt t="129111" x="2959100" y="3854450"/>
          <p14:tracePt t="129119" x="2984500" y="3854450"/>
          <p14:tracePt t="129127" x="3003550" y="3860800"/>
          <p14:tracePt t="129134" x="3021013" y="3860800"/>
          <p14:tracePt t="129142" x="3027363" y="3860800"/>
          <p14:tracePt t="129149" x="3040063" y="3860800"/>
          <p14:tracePt t="129157" x="3057525" y="3860800"/>
          <p14:tracePt t="129164" x="3070225" y="3860800"/>
          <p14:tracePt t="129172" x="3076575" y="3860800"/>
          <p14:tracePt t="129179" x="3082925" y="3860800"/>
          <p14:tracePt t="145003" x="3070225" y="3910013"/>
          <p14:tracePt t="145005" x="3070225" y="3935413"/>
          <p14:tracePt t="145006" x="3070225" y="3952875"/>
          <p14:tracePt t="145012" x="3076575" y="3995738"/>
          <p14:tracePt t="145020" x="3082925" y="4002088"/>
          <p14:tracePt t="145027" x="3089275" y="4014788"/>
          <p14:tracePt t="145035" x="3095625" y="4027488"/>
          <p14:tracePt t="145042" x="3101975" y="4040188"/>
          <p14:tracePt t="145050" x="3108325" y="4051300"/>
          <p14:tracePt t="145057" x="3108325" y="4057650"/>
          <p14:tracePt t="145065" x="3113088" y="4064000"/>
          <p14:tracePt t="145072" x="3113088" y="4070350"/>
          <p14:tracePt t="145080" x="3119438" y="4083050"/>
          <p14:tracePt t="145087" x="3119438" y="4095750"/>
          <p14:tracePt t="145095" x="3119438" y="4100513"/>
          <p14:tracePt t="145102" x="3125788" y="4119563"/>
          <p14:tracePt t="145110" x="3132138" y="4132263"/>
          <p14:tracePt t="145119" x="3132138" y="4144963"/>
          <p14:tracePt t="145126" x="3138488" y="4162425"/>
          <p14:tracePt t="145134" x="3144838" y="4181475"/>
          <p14:tracePt t="145140" x="3151188" y="4194175"/>
          <p14:tracePt t="145149" x="3163888" y="4217988"/>
          <p14:tracePt t="145156" x="3181350" y="4237038"/>
          <p14:tracePt t="145163" x="3200400" y="4267200"/>
          <p14:tracePt t="145171" x="3206750" y="4279900"/>
          <p14:tracePt t="145178" x="3224213" y="4292600"/>
          <p14:tracePt t="145186" x="3236913" y="4316413"/>
          <p14:tracePt t="145193" x="3249613" y="4329113"/>
          <p14:tracePt t="145201" x="3262313" y="4348163"/>
          <p14:tracePt t="145208" x="3279775" y="4378325"/>
          <p14:tracePt t="145217" x="3279775" y="4384675"/>
          <p14:tracePt t="145223" x="3286125" y="4410075"/>
          <p14:tracePt t="145232" x="3298825" y="4427538"/>
          <p14:tracePt t="145238" x="3298825" y="4433888"/>
          <p14:tracePt t="145246" x="3311525" y="4452938"/>
          <p14:tracePt t="145253" x="3317875" y="4471988"/>
          <p14:tracePt t="145261" x="3317875" y="4476750"/>
          <p14:tracePt t="145269" x="3322638" y="4489450"/>
          <p14:tracePt t="145276" x="3341688" y="4508500"/>
          <p14:tracePt t="145284" x="3354388" y="4532313"/>
          <p14:tracePt t="145290" x="3360738" y="4545013"/>
          <p14:tracePt t="145298" x="3367088" y="4564063"/>
          <p14:tracePt t="145306" x="3378200" y="4594225"/>
          <p14:tracePt t="145313" x="3397250" y="4613275"/>
          <p14:tracePt t="145321" x="3422650" y="4656138"/>
          <p14:tracePt t="145328" x="3465513" y="4699000"/>
          <p14:tracePt t="145336" x="3478213" y="4711700"/>
          <p14:tracePt t="145343" x="3521075" y="4760913"/>
          <p14:tracePt t="145351" x="3570288" y="4822825"/>
          <p14:tracePt t="145358" x="3600450" y="4852988"/>
          <p14:tracePt t="145367" x="3632200" y="4884738"/>
          <p14:tracePt t="145373" x="3694113" y="4957763"/>
          <p14:tracePt t="145381" x="3748088" y="5013325"/>
          <p14:tracePt t="145388" x="3779838" y="5038725"/>
          <p14:tracePt t="145396" x="3854450" y="5094288"/>
          <p14:tracePt t="145403" x="3921125" y="5137150"/>
          <p14:tracePt t="145411" x="3952875" y="5168900"/>
          <p14:tracePt t="145418" x="4044950" y="5229225"/>
          <p14:tracePt t="145426" x="4137025" y="5291138"/>
          <p14:tracePt t="145434" x="4179888" y="5316538"/>
          <p14:tracePt t="145440" x="4273550" y="5378450"/>
          <p14:tracePt t="145448" x="4359275" y="5427663"/>
          <p14:tracePt t="145456" x="4395788" y="5451475"/>
          <p14:tracePt t="145464" x="4470400" y="5500688"/>
          <p14:tracePt t="145471" x="4594225" y="5568950"/>
          <p14:tracePt t="145478" x="4679950" y="5618163"/>
          <p14:tracePt t="145486" x="4710113" y="5643563"/>
          <p14:tracePt t="145493" x="4803775" y="5692775"/>
          <p14:tracePt t="145501" x="4870450" y="5741988"/>
          <p14:tracePt t="145508" x="4914900" y="5754688"/>
          <p14:tracePt t="145517" x="4981575" y="5815013"/>
          <p14:tracePt t="145523" x="5062538" y="5865813"/>
          <p14:tracePt t="145531" x="5092700" y="5889625"/>
          <p14:tracePt t="145538" x="5160963" y="5938838"/>
          <p14:tracePt t="145546" x="5229225" y="5988050"/>
          <p14:tracePt t="145553" x="5253038" y="6007100"/>
          <p14:tracePt t="145561" x="5308600" y="6037263"/>
          <p14:tracePt t="145568" x="5340350" y="6049963"/>
          <p14:tracePt t="145576" x="5395913" y="6086475"/>
          <p14:tracePt t="145584" x="5413375" y="6099175"/>
          <p14:tracePt t="145591" x="5462588" y="6135688"/>
          <p14:tracePt t="145600" x="5494338" y="6148388"/>
          <p14:tracePt t="145606" x="5524500" y="6167438"/>
          <p14:tracePt t="145613" x="5556250" y="6191250"/>
          <p14:tracePt t="145621" x="5586413" y="6203950"/>
          <p14:tracePt t="145628" x="5599113" y="6210300"/>
          <p14:tracePt t="145636" x="5622925" y="6216650"/>
          <p14:tracePt t="145643" x="5635625" y="6229350"/>
          <p14:tracePt t="145651" x="5641975" y="6235700"/>
          <p14:tracePt t="145658" x="5641975" y="6242050"/>
          <p14:tracePt t="145667" x="5641975" y="6246813"/>
          <p14:tracePt t="145673" x="5648325" y="6253163"/>
          <p14:tracePt t="145681" x="5648325" y="6259513"/>
          <p14:tracePt t="145688" x="5654675" y="6278563"/>
          <p14:tracePt t="145696" x="5678488" y="6291263"/>
          <p14:tracePt t="145703" x="5678488" y="6296025"/>
          <p14:tracePt t="145710" x="5697538" y="6308725"/>
          <p14:tracePt t="145719" x="5710238" y="6321425"/>
          <p14:tracePt t="145726" x="5721350" y="6327775"/>
          <p14:tracePt t="145734" x="5740400" y="6346825"/>
          <p14:tracePt t="145740" x="5765800" y="6370638"/>
          <p14:tracePt t="145750" x="5770563" y="6376988"/>
          <p14:tracePt t="145756" x="5789613" y="6396038"/>
          <p14:tracePt t="145763" x="5808663" y="6407150"/>
          <p14:tracePt t="145771" x="5815013" y="6413500"/>
          <p14:tracePt t="145779" x="5826125" y="6419850"/>
          <p14:tracePt t="145787" x="5838825" y="6432550"/>
          <p14:tracePt t="145801" x="5838825" y="6438900"/>
          <p14:tracePt t="145808" x="5845175" y="6438900"/>
          <p14:tracePt t="145899" x="5857875" y="6438900"/>
          <p14:tracePt t="145914" x="5870575" y="6438900"/>
          <p14:tracePt t="145929" x="5881688" y="6438900"/>
          <p14:tracePt t="145944" x="5888038" y="6438900"/>
          <p14:tracePt t="146019" x="5888038" y="6432550"/>
          <p14:tracePt t="146027" x="5888038" y="6426200"/>
          <p14:tracePt t="146034" x="5888038" y="6419850"/>
          <p14:tracePt t="146041" x="5888038" y="6413500"/>
          <p14:tracePt t="146050" x="5888038" y="6402388"/>
          <p14:tracePt t="146064" x="5888038" y="6396038"/>
          <p14:tracePt t="146071" x="5888038" y="6389688"/>
          <p14:tracePt t="146079" x="5888038" y="6383338"/>
          <p14:tracePt t="146086" x="5888038" y="6370638"/>
          <p14:tracePt t="146094" x="5888038" y="6364288"/>
          <p14:tracePt t="146124" x="5888038" y="6357938"/>
          <p14:tracePt t="146132" x="5881688" y="6351588"/>
          <p14:tracePt t="146146" x="5875338" y="6346825"/>
          <p14:tracePt t="146161" x="5875338" y="6340475"/>
          <p14:tracePt t="146176" x="5875338" y="6334125"/>
          <p14:tracePt t="146184" x="5870575" y="6334125"/>
          <p14:tracePt t="146304" x="5870575" y="6327775"/>
          <p14:tracePt t="146334" x="5864225" y="6321425"/>
          <p14:tracePt t="146341" x="5864225" y="6315075"/>
          <p14:tracePt t="153624" x="5838825" y="6315075"/>
          <p14:tracePt t="153632" x="5826125" y="6315075"/>
          <p14:tracePt t="153640" x="5821363" y="6315075"/>
          <p14:tracePt t="153692" x="5815013" y="6315075"/>
          <p14:tracePt t="153699" x="5795963" y="6315075"/>
          <p14:tracePt t="153707" x="5776913" y="6308725"/>
          <p14:tracePt t="153714" x="5770563" y="6302375"/>
          <p14:tracePt t="153723" x="5753100" y="6302375"/>
          <p14:tracePt t="153729" x="5734050" y="6291263"/>
          <p14:tracePt t="153738" x="5727700" y="6291263"/>
          <p14:tracePt t="153744" x="5703888" y="6278563"/>
          <p14:tracePt t="153752" x="5691188" y="6259513"/>
          <p14:tracePt t="153759" x="5678488" y="6253163"/>
          <p14:tracePt t="153767" x="5672138" y="6253163"/>
          <p14:tracePt t="153774" x="5665788" y="6246813"/>
          <p14:tracePt t="153782" x="5654675" y="6229350"/>
          <p14:tracePt t="153790" x="5648325" y="6223000"/>
          <p14:tracePt t="153797" x="5635625" y="6203950"/>
          <p14:tracePt t="153804" x="5616575" y="6197600"/>
          <p14:tracePt t="153812" x="5610225" y="6191250"/>
          <p14:tracePt t="153820" x="5605463" y="6186488"/>
          <p14:tracePt t="153827" x="5592763" y="6180138"/>
          <p14:tracePt t="153834" x="5592763" y="6173788"/>
          <p14:tracePt t="153841" x="5592763" y="6167438"/>
          <p14:tracePt t="153857" x="5592763" y="6161088"/>
          <p14:tracePt t="153864" x="5586413" y="6154738"/>
          <p14:tracePt t="153879" x="5586413" y="6148388"/>
          <p14:tracePt t="153894" x="5580063" y="6142038"/>
          <p14:tracePt t="153906" x="5573713" y="6142038"/>
          <p14:tracePt t="153909" x="5573713" y="6135688"/>
          <p14:tracePt t="153917" x="5567363" y="6135688"/>
          <p14:tracePt t="153924" x="5561013" y="6124575"/>
          <p14:tracePt t="153932" x="5556250" y="6118225"/>
          <p14:tracePt t="153939" x="5549900" y="6105525"/>
          <p14:tracePt t="153947" x="5537200" y="6092825"/>
          <p14:tracePt t="153954" x="5537200" y="6081713"/>
          <p14:tracePt t="153962" x="5530850" y="6081713"/>
          <p14:tracePt t="153971" x="5530850" y="6069013"/>
          <p14:tracePt t="153977" x="5530850" y="6056313"/>
          <p14:tracePt t="153984" x="5524500" y="6043613"/>
          <p14:tracePt t="153992" x="5524500" y="6037263"/>
          <p14:tracePt t="153999" x="5524500" y="6030913"/>
          <p14:tracePt t="154007" x="5524500" y="6026150"/>
          <p14:tracePt t="154014" x="5524500" y="6013450"/>
          <p14:tracePt t="154022" x="5524500" y="6007100"/>
          <p14:tracePt t="154029" x="5524500" y="6000750"/>
          <p14:tracePt t="154037" x="5524500" y="5994400"/>
          <p14:tracePt t="154044" x="5524500" y="5988050"/>
          <p14:tracePt t="154054" x="5518150" y="5981700"/>
          <p14:tracePt t="154067" x="5518150" y="5975350"/>
          <p14:tracePt t="154074" x="5518150" y="5964238"/>
          <p14:tracePt t="154082" x="5518150" y="5951538"/>
          <p14:tracePt t="154090" x="5518150" y="5938838"/>
          <p14:tracePt t="154097" x="5518150" y="5926138"/>
          <p14:tracePt t="154105" x="5518150" y="5915025"/>
          <p14:tracePt t="154112" x="5518150" y="5902325"/>
          <p14:tracePt t="154121" x="5518150" y="5889625"/>
          <p14:tracePt t="154126" x="5518150" y="5883275"/>
          <p14:tracePt t="154134" x="5518150" y="5865813"/>
          <p14:tracePt t="154141" x="5518150" y="5859463"/>
          <p14:tracePt t="154150" x="5518150" y="5853113"/>
          <p14:tracePt t="154157" x="5518150" y="5846763"/>
          <p14:tracePt t="154172" x="5518150" y="5840413"/>
          <p14:tracePt t="154179" x="5518150" y="5827713"/>
          <p14:tracePt t="154187" x="5524500" y="5821363"/>
          <p14:tracePt t="154194" x="5524500" y="5815013"/>
          <p14:tracePt t="154202" x="5530850" y="5810250"/>
          <p14:tracePt t="154209" x="5537200" y="5803900"/>
          <p14:tracePt t="154217" x="5537200" y="5797550"/>
          <p14:tracePt t="154224" x="5543550" y="5791200"/>
          <p14:tracePt t="154232" x="5549900" y="5791200"/>
          <p14:tracePt t="154239" x="5549900" y="5784850"/>
          <p14:tracePt t="154247" x="5549900" y="5778500"/>
          <p14:tracePt t="154254" x="5556250" y="5772150"/>
          <p14:tracePt t="154262" x="5561013" y="5772150"/>
          <p14:tracePt t="154277" x="5567363" y="5765800"/>
          <p14:tracePt t="154284" x="5573713" y="5759450"/>
          <p14:tracePt t="154292" x="5586413" y="5754688"/>
          <p14:tracePt t="154299" x="5599113" y="5754688"/>
          <p14:tracePt t="154307" x="5616575" y="5735638"/>
          <p14:tracePt t="154314" x="5641975" y="5722938"/>
          <p14:tracePt t="154324" x="5648325" y="5722938"/>
          <p14:tracePt t="154329" x="5665788" y="5710238"/>
          <p14:tracePt t="154353" x="5665788" y="5705475"/>
          <p14:tracePt t="154397" x="5672138" y="5705475"/>
          <p14:tracePt t="154404" x="5703888" y="5705475"/>
          <p14:tracePt t="154412" x="5715000" y="5705475"/>
          <p14:tracePt t="154420" x="5721350" y="5705475"/>
          <p14:tracePt t="154427" x="5727700" y="5705475"/>
          <p14:tracePt t="154485" x="5734050" y="5705475"/>
          <p14:tracePt t="154493" x="5746750" y="5705475"/>
          <p14:tracePt t="154501" x="5765800" y="5705475"/>
          <p14:tracePt t="154508" x="5783263" y="5705475"/>
          <p14:tracePt t="154516" x="5795963" y="5705475"/>
          <p14:tracePt t="154523" x="5808663" y="5705475"/>
          <p14:tracePt t="154531" x="5821363" y="5710238"/>
          <p14:tracePt t="154539" x="5826125" y="5710238"/>
          <p14:tracePt t="154546" x="5838825" y="5710238"/>
          <p14:tracePt t="154562" x="5845175" y="5710238"/>
          <p14:tracePt t="154570" x="5851525" y="5716588"/>
          <p14:tracePt t="154585" x="5851525" y="5722938"/>
          <p14:tracePt t="154592" x="5857875" y="5722938"/>
          <p14:tracePt t="154599" x="5870575" y="5722938"/>
          <p14:tracePt t="154607" x="5888038" y="5722938"/>
          <p14:tracePt t="154614" x="5894388" y="5722938"/>
          <p14:tracePt t="154622" x="5907088" y="5729288"/>
          <p14:tracePt t="154629" x="5926138" y="5729288"/>
          <p14:tracePt t="154637" x="5930900" y="5729288"/>
          <p14:tracePt t="154697" x="5937250" y="5729288"/>
          <p14:tracePt t="154704" x="5949950" y="5729288"/>
          <p14:tracePt t="154712" x="5969000" y="5729288"/>
          <p14:tracePt t="154720" x="5975350" y="5729288"/>
          <p14:tracePt t="154727" x="5986463" y="5729288"/>
          <p14:tracePt t="154794" x="5986463" y="5735638"/>
          <p14:tracePt t="154803" x="5986463" y="5741988"/>
          <p14:tracePt t="154809" x="5992813" y="5754688"/>
          <p14:tracePt t="154817" x="5999163" y="5754688"/>
          <p14:tracePt t="154824" x="5999163" y="5759450"/>
          <p14:tracePt t="154832" x="6011863" y="5772150"/>
          <p14:tracePt t="154839" x="6011863" y="5778500"/>
          <p14:tracePt t="154847" x="6018213" y="5778500"/>
          <p14:tracePt t="154854" x="6024563" y="5791200"/>
          <p14:tracePt t="154862" x="6030913" y="5797550"/>
          <p14:tracePt t="154871" x="6035675" y="5810250"/>
          <p14:tracePt t="154877" x="6042025" y="5815013"/>
          <p14:tracePt t="154885" x="6048375" y="5827713"/>
          <p14:tracePt t="154895" x="6061075" y="5840413"/>
          <p14:tracePt t="154900" x="6073775" y="5853113"/>
          <p14:tracePt t="154907" x="6086475" y="5859463"/>
          <p14:tracePt t="154914" x="6091238" y="5865813"/>
          <p14:tracePt t="154923" x="6091238" y="5870575"/>
          <p14:tracePt t="154944" x="6091238" y="5876925"/>
          <p14:tracePt t="154953" x="6097588" y="5876925"/>
          <p14:tracePt t="154967" x="6097588" y="5883275"/>
          <p14:tracePt t="154974" x="6097588" y="5889625"/>
          <p14:tracePt t="154982" x="6097588" y="5895975"/>
          <p14:tracePt t="154989" x="6097588" y="5908675"/>
          <p14:tracePt t="154997" x="6097588" y="5915025"/>
          <p14:tracePt t="155006" x="6097588" y="5919788"/>
          <p14:tracePt t="155012" x="6097588" y="5926138"/>
          <p14:tracePt t="155021" x="6097588" y="5938838"/>
          <p14:tracePt t="155027" x="6097588" y="5951538"/>
          <p14:tracePt t="155035" x="6097588" y="5957888"/>
          <p14:tracePt t="155042" x="6097588" y="5964238"/>
          <p14:tracePt t="155050" x="6097588" y="5970588"/>
          <p14:tracePt t="155065" x="6097588" y="5975350"/>
          <p14:tracePt t="155073" x="6097588" y="5981700"/>
          <p14:tracePt t="155080" x="6097588" y="5988050"/>
          <p14:tracePt t="155088" x="6097588" y="5994400"/>
          <p14:tracePt t="155094" x="6097588" y="6007100"/>
          <p14:tracePt t="155104" x="6097588" y="6013450"/>
          <p14:tracePt t="155117" x="6097588" y="6019800"/>
          <p14:tracePt t="155124" x="6097588" y="6030913"/>
          <p14:tracePt t="155132" x="6097588" y="6043613"/>
          <p14:tracePt t="155139" x="6097588" y="6049963"/>
          <p14:tracePt t="155155" x="6097588" y="6056313"/>
          <p14:tracePt t="155162" x="6097588" y="6069013"/>
          <p14:tracePt t="155171" x="6097588" y="6075363"/>
          <p14:tracePt t="155177" x="6097588" y="6081713"/>
          <p14:tracePt t="155185" x="6097588" y="6086475"/>
          <p14:tracePt t="155192" x="6097588" y="6099175"/>
          <p14:tracePt t="155200" x="6097588" y="6105525"/>
          <p14:tracePt t="155207" x="6097588" y="6111875"/>
          <p14:tracePt t="155214" x="6097588" y="6118225"/>
          <p14:tracePt t="155230" x="6097588" y="6130925"/>
          <p14:tracePt t="155238" x="6097588" y="6135688"/>
          <p14:tracePt t="155244" x="6097588" y="6142038"/>
          <p14:tracePt t="155253" x="6097588" y="6148388"/>
          <p14:tracePt t="155259" x="6091238" y="6161088"/>
          <p14:tracePt t="155267" x="6091238" y="6167438"/>
          <p14:tracePt t="155282" x="6091238" y="6173788"/>
          <p14:tracePt t="155290" x="6086475" y="6191250"/>
          <p14:tracePt t="155297" x="6086475" y="6197600"/>
          <p14:tracePt t="155304" x="6086475" y="6203950"/>
          <p14:tracePt t="155320" x="6086475" y="6210300"/>
          <p14:tracePt t="155335" x="6086475" y="6216650"/>
          <p14:tracePt t="155357" x="6086475" y="6223000"/>
          <p14:tracePt t="155364" x="6086475" y="6229350"/>
          <p14:tracePt t="155373" x="6086475" y="6235700"/>
          <p14:tracePt t="155379" x="6080125" y="6246813"/>
          <p14:tracePt t="155394" x="6073775" y="6253163"/>
          <p14:tracePt t="155404" x="6067425" y="6259513"/>
          <p14:tracePt t="155409" x="6061075" y="6259513"/>
          <p14:tracePt t="155417" x="6054725" y="6265863"/>
          <p14:tracePt t="155424" x="6054725" y="6272213"/>
          <p14:tracePt t="155432" x="6048375" y="6272213"/>
          <p14:tracePt t="155447" x="6048375" y="6278563"/>
          <p14:tracePt t="155454" x="6042025" y="6278563"/>
          <p14:tracePt t="155484" x="6030913" y="6284913"/>
          <p14:tracePt t="155492" x="6024563" y="6291263"/>
          <p14:tracePt t="155499" x="6018213" y="6296025"/>
          <p14:tracePt t="155507" x="5999163" y="6302375"/>
          <p14:tracePt t="155514" x="5986463" y="6302375"/>
          <p14:tracePt t="155523" x="5980113" y="6302375"/>
          <p14:tracePt t="155529" x="5975350" y="6302375"/>
          <p14:tracePt t="155537" x="5969000" y="6308725"/>
          <p14:tracePt t="155544" x="5962650" y="6308725"/>
          <p14:tracePt t="155553" x="5956300" y="6315075"/>
          <p14:tracePt t="155559" x="5943600" y="6321425"/>
          <p14:tracePt t="155567" x="5937250" y="6321425"/>
          <p14:tracePt t="155574" x="5930900" y="6327775"/>
          <p14:tracePt t="155582" x="5919788" y="6334125"/>
          <p14:tracePt t="155597" x="5919788" y="6340475"/>
          <p14:tracePt t="155606" x="5900738" y="6340475"/>
          <p14:tracePt t="155612" x="5894388" y="6340475"/>
          <p14:tracePt t="155620" x="5888038" y="6340475"/>
          <p14:tracePt t="155627" x="5875338" y="6340475"/>
          <p14:tracePt t="155634" x="5870575" y="6340475"/>
          <p14:tracePt t="155642" x="5864225" y="6340475"/>
          <p14:tracePt t="155649" x="5851525" y="6340475"/>
          <p14:tracePt t="155657" x="5845175" y="6340475"/>
          <p14:tracePt t="155664" x="5838825" y="6340475"/>
          <p14:tracePt t="155672" x="5832475" y="6340475"/>
          <p14:tracePt t="155679" x="5826125" y="6340475"/>
          <p14:tracePt t="155687" x="5821363" y="6340475"/>
          <p14:tracePt t="155694" x="5815013" y="6340475"/>
          <p14:tracePt t="155703" x="5808663" y="6334125"/>
          <p14:tracePt t="155709" x="5802313" y="6334125"/>
          <p14:tracePt t="155717" x="5795963" y="6334125"/>
          <p14:tracePt t="155724" x="5789613" y="6327775"/>
          <p14:tracePt t="155732" x="5783263" y="6327775"/>
          <p14:tracePt t="155739" x="5776913" y="6327775"/>
          <p14:tracePt t="155747" x="5770563" y="6321425"/>
          <p14:tracePt t="155755" x="5765800" y="6315075"/>
          <p14:tracePt t="155762" x="5759450" y="6315075"/>
          <p14:tracePt t="155777" x="5746750" y="6315075"/>
          <p14:tracePt t="155784" x="5734050" y="6315075"/>
          <p14:tracePt t="155792" x="5727700" y="6308725"/>
          <p14:tracePt t="155799" x="5715000" y="6308725"/>
          <p14:tracePt t="155807" x="5715000" y="6302375"/>
          <p14:tracePt t="155822" x="5715000" y="6296025"/>
          <p14:tracePt t="155829" x="5710238" y="6291263"/>
          <p14:tracePt t="155837" x="5703888" y="6284913"/>
          <p14:tracePt t="155844" x="5697538" y="6284913"/>
          <p14:tracePt t="155853" x="5697538" y="6278563"/>
          <p14:tracePt t="155859" x="5691188" y="6265863"/>
          <p14:tracePt t="155867" x="5684838" y="6259513"/>
          <p14:tracePt t="155874" x="5672138" y="6246813"/>
          <p14:tracePt t="155882" x="5672138" y="6242050"/>
          <p14:tracePt t="155889" x="5661025" y="6229350"/>
          <p14:tracePt t="155905" x="5648325" y="6216650"/>
          <p14:tracePt t="155911" x="5648325" y="6210300"/>
          <p14:tracePt t="155920" x="5648325" y="6203950"/>
          <p14:tracePt t="155934" x="5641975" y="6197600"/>
          <p14:tracePt t="155942" x="5641975" y="6180138"/>
          <p14:tracePt t="155950" x="5635625" y="6167438"/>
          <p14:tracePt t="155957" x="5635625" y="6154738"/>
          <p14:tracePt t="155964" x="5622925" y="6142038"/>
          <p14:tracePt t="155973" x="5616575" y="6118225"/>
          <p14:tracePt t="155979" x="5605463" y="6105525"/>
          <p14:tracePt t="155987" x="5599113" y="6092825"/>
          <p14:tracePt t="155994" x="5586413" y="6081713"/>
          <p14:tracePt t="156003" x="5580063" y="6069013"/>
          <p14:tracePt t="156009" x="5573713" y="6056313"/>
          <p14:tracePt t="156017" x="5567363" y="6049963"/>
          <p14:tracePt t="156024" x="5567363" y="6043613"/>
          <p14:tracePt t="156032" x="5561013" y="6030913"/>
          <p14:tracePt t="156040" x="5561013" y="6019800"/>
          <p14:tracePt t="156047" x="5561013" y="5994400"/>
          <p14:tracePt t="156062" x="5556250" y="5975350"/>
          <p14:tracePt t="156070" x="5556250" y="5951538"/>
          <p14:tracePt t="156077" x="5556250" y="5938838"/>
          <p14:tracePt t="156092" x="5556250" y="5919788"/>
          <p14:tracePt t="156099" x="5556250" y="5908675"/>
          <p14:tracePt t="156107" x="5543550" y="5895975"/>
          <p14:tracePt t="156114" x="5543550" y="5889625"/>
          <p14:tracePt t="156122" x="5543550" y="5883275"/>
          <p14:tracePt t="156129" x="5543550" y="5876925"/>
          <p14:tracePt t="156137" x="5543550" y="5865813"/>
          <p14:tracePt t="156153" x="5543550" y="5859463"/>
          <p14:tracePt t="156159" x="5543550" y="5846763"/>
          <p14:tracePt t="156167" x="5543550" y="5840413"/>
          <p14:tracePt t="156174" x="5543550" y="5827713"/>
          <p14:tracePt t="156182" x="5543550" y="5821363"/>
          <p14:tracePt t="156189" x="5543550" y="5815013"/>
          <p14:tracePt t="156212" x="5543550" y="5810250"/>
          <p14:tracePt t="156234" x="5543550" y="5803900"/>
          <p14:tracePt t="156242" x="5549900" y="5797550"/>
          <p14:tracePt t="156249" x="5556250" y="5791200"/>
          <p14:tracePt t="156257" x="5567363" y="5778500"/>
          <p14:tracePt t="156266" x="5580063" y="5772150"/>
          <p14:tracePt t="156273" x="5586413" y="5772150"/>
          <p14:tracePt t="156279" x="5599113" y="5759450"/>
          <p14:tracePt t="156287" x="5605463" y="5754688"/>
          <p14:tracePt t="156303" x="5610225" y="5754688"/>
          <p14:tracePt t="156309" x="5616575" y="5748338"/>
          <p14:tracePt t="156317" x="5622925" y="5741988"/>
          <p14:tracePt t="156324" x="5629275" y="5735638"/>
          <p14:tracePt t="156332" x="5635625" y="5735638"/>
          <p14:tracePt t="156339" x="5641975" y="5729288"/>
          <p14:tracePt t="156356" x="5654675" y="5722938"/>
          <p14:tracePt t="156362" x="5661025" y="5716588"/>
          <p14:tracePt t="156370" x="5678488" y="5716588"/>
          <p14:tracePt t="156377" x="5691188" y="5710238"/>
          <p14:tracePt t="156385" x="5697538" y="5710238"/>
          <p14:tracePt t="156392" x="5710238" y="5710238"/>
          <p14:tracePt t="156399" x="5715000" y="5710238"/>
          <p14:tracePt t="156407" x="5721350" y="5705475"/>
          <p14:tracePt t="156414" x="5721350" y="5699125"/>
          <p14:tracePt t="156429" x="5727700" y="5692775"/>
          <p14:tracePt t="156437" x="5734050" y="5692775"/>
          <p14:tracePt t="156444" x="5740400" y="5686425"/>
          <p14:tracePt t="156453" x="5753100" y="5680075"/>
          <p14:tracePt t="156459" x="5759450" y="5680075"/>
          <p14:tracePt t="156467" x="5783263" y="5673725"/>
          <p14:tracePt t="156474" x="5795963" y="5667375"/>
          <p14:tracePt t="156482" x="5808663" y="5661025"/>
          <p14:tracePt t="156490" x="5832475" y="5661025"/>
          <p14:tracePt t="156497" x="5838825" y="5654675"/>
          <p14:tracePt t="156505" x="5851525" y="5654675"/>
          <p14:tracePt t="156512" x="5857875" y="5649913"/>
          <p14:tracePt t="156520" x="5870575" y="5649913"/>
          <p14:tracePt t="156534" x="5875338" y="5649913"/>
          <p14:tracePt t="156549" x="5881688" y="5649913"/>
          <p14:tracePt t="156564" x="5888038" y="5649913"/>
          <p14:tracePt t="156572" x="5894388" y="5649913"/>
          <p14:tracePt t="156579" x="5900738" y="5649913"/>
          <p14:tracePt t="156587" x="5907088" y="5649913"/>
          <p14:tracePt t="156594" x="5919788" y="5649913"/>
          <p14:tracePt t="156603" x="5926138" y="5649913"/>
          <p14:tracePt t="156609" x="5930900" y="5649913"/>
          <p14:tracePt t="156624" x="5937250" y="5649913"/>
          <p14:tracePt t="156654" x="5943600" y="5649913"/>
          <p14:tracePt t="156662" x="5949950" y="5649913"/>
          <p14:tracePt t="156670" x="5962650" y="5649913"/>
          <p14:tracePt t="156677" x="5980113" y="5654675"/>
          <p14:tracePt t="156684" x="5986463" y="5654675"/>
          <p14:tracePt t="156692" x="5999163" y="5661025"/>
          <p14:tracePt t="156699" x="6011863" y="5667375"/>
          <p14:tracePt t="156714" x="6024563" y="5673725"/>
          <p14:tracePt t="156722" x="6030913" y="5686425"/>
          <p14:tracePt t="156729" x="6035675" y="5686425"/>
          <p14:tracePt t="156737" x="6042025" y="5692775"/>
          <p14:tracePt t="156744" x="6048375" y="5699125"/>
          <p14:tracePt t="156753" x="6048375" y="5705475"/>
          <p14:tracePt t="156759" x="6048375" y="5710238"/>
          <p14:tracePt t="156767" x="6054725" y="5722938"/>
          <p14:tracePt t="156774" x="6061075" y="5722938"/>
          <p14:tracePt t="156782" x="6067425" y="5729288"/>
          <p14:tracePt t="156790" x="6067425" y="5735638"/>
          <p14:tracePt t="156797" x="6067425" y="5741988"/>
          <p14:tracePt t="156805" x="6067425" y="5748338"/>
          <p14:tracePt t="156812" x="6067425" y="5754688"/>
          <p14:tracePt t="156820" x="6073775" y="5754688"/>
          <p14:tracePt t="156827" x="6073775" y="5759450"/>
          <p14:tracePt t="156842" x="6073775" y="5765800"/>
          <p14:tracePt t="156849" x="6073775" y="5772150"/>
          <p14:tracePt t="156857" x="6073775" y="5778500"/>
          <p14:tracePt t="156864" x="6073775" y="5791200"/>
          <p14:tracePt t="156872" x="6073775" y="5797550"/>
          <p14:tracePt t="156879" x="6080125" y="5810250"/>
          <p14:tracePt t="156887" x="6086475" y="5827713"/>
          <p14:tracePt t="156910" x="6086475" y="5865813"/>
          <p14:tracePt t="156917" x="6086475" y="5883275"/>
          <p14:tracePt t="156924" x="6086475" y="5889625"/>
          <p14:tracePt t="156932" x="6086475" y="5902325"/>
          <p14:tracePt t="156939" x="6086475" y="5919788"/>
          <p14:tracePt t="156947" x="6086475" y="5932488"/>
          <p14:tracePt t="156955" x="6086475" y="5945188"/>
          <p14:tracePt t="156962" x="6086475" y="5951538"/>
          <p14:tracePt t="156970" x="6086475" y="5957888"/>
          <p14:tracePt t="156977" x="6086475" y="5970588"/>
          <p14:tracePt t="156986" x="6086475" y="5981700"/>
          <p14:tracePt t="156991" x="6080125" y="5994400"/>
          <p14:tracePt t="156999" x="6080125" y="6000750"/>
          <p14:tracePt t="157006" x="6080125" y="6013450"/>
          <p14:tracePt t="157014" x="6080125" y="6026150"/>
          <p14:tracePt t="157022" x="6080125" y="6030913"/>
          <p14:tracePt t="157029" x="6073775" y="6043613"/>
          <p14:tracePt t="157037" x="6067425" y="6056313"/>
          <p14:tracePt t="157044" x="6067425" y="6062663"/>
          <p14:tracePt t="157053" x="6067425" y="6069013"/>
          <p14:tracePt t="157059" x="6061075" y="6092825"/>
          <p14:tracePt t="157067" x="6061075" y="6099175"/>
          <p14:tracePt t="157074" x="6054725" y="6111875"/>
          <p14:tracePt t="157082" x="6054725" y="6124575"/>
          <p14:tracePt t="157089" x="6048375" y="6135688"/>
          <p14:tracePt t="157097" x="6042025" y="6161088"/>
          <p14:tracePt t="157105" x="6042025" y="6173788"/>
          <p14:tracePt t="157111" x="6035675" y="6186488"/>
          <p14:tracePt t="157120" x="6035675" y="6191250"/>
          <p14:tracePt t="157127" x="6024563" y="6197600"/>
          <p14:tracePt t="157136" x="6024563" y="6210300"/>
          <p14:tracePt t="157142" x="6018213" y="6216650"/>
          <p14:tracePt t="157149" x="6011863" y="6223000"/>
          <p14:tracePt t="157157" x="6011863" y="6229350"/>
          <p14:tracePt t="157509" x="6011863" y="6235700"/>
          <p14:tracePt t="157517" x="6011863" y="6242050"/>
          <p14:tracePt t="157526" x="6018213" y="6259513"/>
          <p14:tracePt t="157539" x="6024563" y="6272213"/>
          <p14:tracePt t="157547" x="6030913" y="6308725"/>
          <p14:tracePt t="157554" x="6030913" y="6340475"/>
          <p14:tracePt t="157562" x="6030913" y="6364288"/>
          <p14:tracePt t="157570" x="6042025" y="6413500"/>
          <p14:tracePt t="157577" x="6054725" y="6456363"/>
          <p14:tracePt t="157585" x="6073775" y="6475413"/>
          <p14:tracePt t="157592" x="6086475" y="6500813"/>
          <p14:tracePt t="157601" x="6129338" y="6530975"/>
          <p14:tracePt t="157607" x="6129338" y="6537325"/>
          <p14:tracePt t="157615" x="6159500" y="6550025"/>
          <p14:tracePt t="157622" x="6196013" y="6556375"/>
          <p14:tracePt t="157630" x="6215063" y="6556375"/>
          <p14:tracePt t="157637" x="6234113" y="6556375"/>
          <p14:tracePt t="157645" x="6246813" y="6556375"/>
          <p14:tracePt t="157654" x="6251575" y="6556375"/>
          <p14:tracePt t="157659" x="6264275" y="6556375"/>
          <p14:tracePt t="157668" x="6270625" y="6550025"/>
          <p14:tracePt t="157674" x="6276975" y="6543675"/>
          <p14:tracePt t="157683" x="6283325" y="6530975"/>
          <p14:tracePt t="157689" x="6296025" y="6524625"/>
          <p14:tracePt t="157697" x="6300788" y="6507163"/>
          <p14:tracePt t="157705" x="6307138" y="6500813"/>
          <p14:tracePt t="157712" x="6313488" y="6475413"/>
          <p14:tracePt t="157721" x="6332538" y="6456363"/>
          <p14:tracePt t="157727" x="6338888" y="6445250"/>
          <p14:tracePt t="157734" x="6345238" y="6419850"/>
          <p14:tracePt t="157742" x="6362700" y="6407150"/>
          <p14:tracePt t="157750" x="6362700" y="6396038"/>
          <p14:tracePt t="157756" x="6369050" y="6383338"/>
          <p14:tracePt t="157764" x="6369050" y="6376988"/>
          <p14:tracePt t="157779" x="6369050" y="6370638"/>
          <p14:tracePt t="157786" x="6369050" y="6364288"/>
          <p14:tracePt t="157794" x="6369050" y="6357938"/>
          <p14:tracePt t="157801" x="6369050" y="6351588"/>
          <p14:tracePt t="157817" x="6369050" y="6346825"/>
          <p14:tracePt t="157831" x="6369050" y="6340475"/>
          <p14:tracePt t="157885" x="6362700" y="6340475"/>
          <p14:tracePt t="157900" x="6356350" y="6340475"/>
          <p14:tracePt t="157915" x="6351588" y="6340475"/>
          <p14:tracePt t="157922" x="6351588" y="6334125"/>
          <p14:tracePt t="157930" x="6345238" y="6327775"/>
          <p14:tracePt t="157945" x="6338888" y="6327775"/>
          <p14:tracePt t="157953" x="6326188" y="6321425"/>
          <p14:tracePt t="157960" x="6319838" y="6321425"/>
          <p14:tracePt t="157968" x="6313488" y="6315075"/>
          <p14:tracePt t="157974" x="6300788" y="6308725"/>
          <p14:tracePt t="157984" x="6296025" y="6308725"/>
          <p14:tracePt t="157997" x="6289675" y="6302375"/>
          <p14:tracePt t="158012" x="6283325" y="6302375"/>
          <p14:tracePt t="158065" x="6276975" y="6302375"/>
          <p14:tracePt t="158072" x="6270625" y="6302375"/>
          <p14:tracePt t="158080" x="6264275" y="6296025"/>
          <p14:tracePt t="158087" x="6251575" y="6296025"/>
          <p14:tracePt t="158095" x="6240463" y="6296025"/>
          <p14:tracePt t="158103" x="6227763" y="6291263"/>
          <p14:tracePt t="158109" x="6215063" y="6284913"/>
          <p14:tracePt t="158118" x="6202363" y="6284913"/>
          <p14:tracePt t="158139" x="6202363" y="6278563"/>
          <p14:tracePt t="158147" x="6196013" y="6278563"/>
          <p14:tracePt t="158154" x="6191250" y="6272213"/>
          <p14:tracePt t="158162" x="6191250" y="6265863"/>
          <p14:tracePt t="158170" x="6184900" y="6259513"/>
          <p14:tracePt t="158177" x="6178550" y="6253163"/>
          <p14:tracePt t="158192" x="6172200" y="6246813"/>
          <p14:tracePt t="158201" x="6165850" y="6246813"/>
          <p14:tracePt t="158207" x="6165850" y="6235700"/>
          <p14:tracePt t="158214" x="6159500" y="6235700"/>
          <p14:tracePt t="158222" x="6159500" y="6229350"/>
          <p14:tracePt t="158230" x="6159500" y="6223000"/>
          <p14:tracePt t="158238" x="6153150" y="6216650"/>
          <p14:tracePt t="158245" x="6153150" y="6210300"/>
          <p14:tracePt t="158253" x="6146800" y="6197600"/>
          <p14:tracePt t="158260" x="6146800" y="6186488"/>
          <p14:tracePt t="158274" x="6146800" y="6173788"/>
          <p14:tracePt t="158284" x="6146800" y="6167438"/>
          <p14:tracePt t="158289" x="6146800" y="6161088"/>
          <p14:tracePt t="158297" x="6146800" y="6148388"/>
          <p14:tracePt t="158304" x="6146800" y="6142038"/>
          <p14:tracePt t="158319" x="6146800" y="6135688"/>
          <p14:tracePt t="158327" x="6146800" y="6130925"/>
          <p14:tracePt t="158335" x="6146800" y="6124575"/>
          <p14:tracePt t="158342" x="6146800" y="6118225"/>
          <p14:tracePt t="158351" x="6153150" y="6111875"/>
          <p14:tracePt t="158357" x="6159500" y="6099175"/>
          <p14:tracePt t="158372" x="6165850" y="6086475"/>
          <p14:tracePt t="158380" x="6172200" y="6075363"/>
          <p14:tracePt t="158387" x="6178550" y="6069013"/>
          <p14:tracePt t="158395" x="6184900" y="6056313"/>
          <p14:tracePt t="158402" x="6208713" y="6043613"/>
          <p14:tracePt t="158410" x="6208713" y="6037263"/>
          <p14:tracePt t="158418" x="6208713" y="6030913"/>
          <p14:tracePt t="158424" x="6215063" y="6026150"/>
          <p14:tracePt t="158434" x="6221413" y="6026150"/>
          <p14:tracePt t="158447" x="6227763" y="6026150"/>
          <p14:tracePt t="158454" x="6234113" y="6019800"/>
          <p14:tracePt t="158470" x="6246813" y="6019800"/>
          <p14:tracePt t="158477" x="6264275" y="6019800"/>
          <p14:tracePt t="158484" x="6270625" y="6019800"/>
          <p14:tracePt t="158492" x="6289675" y="6019800"/>
          <p14:tracePt t="158501" x="6300788" y="6019800"/>
          <p14:tracePt t="158515" x="6307138" y="6019800"/>
          <p14:tracePt t="158522" x="6313488" y="6019800"/>
          <p14:tracePt t="158574" x="6319838" y="6019800"/>
          <p14:tracePt t="158583" x="6332538" y="6019800"/>
          <p14:tracePt t="158589" x="6338888" y="6019800"/>
          <p14:tracePt t="158604" x="6345238" y="6019800"/>
          <p14:tracePt t="158612" x="6351588" y="6019800"/>
          <p14:tracePt t="158620" x="6362700" y="6019800"/>
          <p14:tracePt t="158635" x="6369050" y="6019800"/>
          <p14:tracePt t="158642" x="6375400" y="6026150"/>
          <p14:tracePt t="158652" x="6375400" y="6030913"/>
          <p14:tracePt t="158657" x="6381750" y="6030913"/>
          <p14:tracePt t="158665" x="6381750" y="6037263"/>
          <p14:tracePt t="158672" x="6388100" y="6037263"/>
          <p14:tracePt t="158680" x="6394450" y="6037263"/>
          <p14:tracePt t="158688" x="6405563" y="6043613"/>
          <p14:tracePt t="158703" x="6411913" y="6043613"/>
          <p14:tracePt t="158769" x="6411913" y="6049963"/>
          <p14:tracePt t="158778" x="6418263" y="6062663"/>
          <p14:tracePt t="158784" x="6424613" y="6069013"/>
          <p14:tracePt t="158792" x="6430963" y="6081713"/>
          <p14:tracePt t="158800" x="6430963" y="6086475"/>
          <p14:tracePt t="158807" x="6437313" y="6092825"/>
          <p14:tracePt t="158815" x="6443663" y="6099175"/>
          <p14:tracePt t="158822" x="6450013" y="6111875"/>
          <p14:tracePt t="158830" x="6456363" y="6130925"/>
          <p14:tracePt t="158837" x="6461125" y="6142038"/>
          <p14:tracePt t="158845" x="6461125" y="6154738"/>
          <p14:tracePt t="158859" x="6461125" y="6161088"/>
          <p14:tracePt t="158868" x="6461125" y="6173788"/>
          <p14:tracePt t="158874" x="6461125" y="6186488"/>
          <p14:tracePt t="158883" x="6461125" y="6191250"/>
          <p14:tracePt t="158890" x="6461125" y="6203950"/>
          <p14:tracePt t="158903" x="6461125" y="6210300"/>
          <p14:tracePt t="158906" x="6461125" y="6223000"/>
          <p14:tracePt t="158920" x="6461125" y="6235700"/>
          <p14:tracePt t="158927" x="6461125" y="6242050"/>
          <p14:tracePt t="158935" x="6461125" y="6246813"/>
          <p14:tracePt t="158942" x="6461125" y="6259513"/>
          <p14:tracePt t="158950" x="6461125" y="6265863"/>
          <p14:tracePt t="158957" x="6461125" y="6272213"/>
          <p14:tracePt t="158972" x="6461125" y="6284913"/>
          <p14:tracePt t="158987" x="6456363" y="6291263"/>
          <p14:tracePt t="158995" x="6450013" y="6296025"/>
          <p14:tracePt t="159004" x="6443663" y="6302375"/>
          <p14:tracePt t="159009" x="6437313" y="6308725"/>
          <p14:tracePt t="159017" x="6430963" y="6308725"/>
          <p14:tracePt t="159024" x="6424613" y="6315075"/>
          <p14:tracePt t="159033" x="6424613" y="6321425"/>
          <p14:tracePt t="159039" x="6418263" y="6327775"/>
          <p14:tracePt t="159047" x="6411913" y="6327775"/>
          <p14:tracePt t="159054" x="6405563" y="6327775"/>
          <p14:tracePt t="159062" x="6405563" y="6334125"/>
          <p14:tracePt t="159070" x="6400800" y="6334125"/>
          <p14:tracePt t="159077" x="6394450" y="6334125"/>
          <p14:tracePt t="159100" x="6388100" y="6334125"/>
          <p14:tracePt t="159107" x="6381750" y="6334125"/>
          <p14:tracePt t="159115" x="6375400" y="6334125"/>
          <p14:tracePt t="159122" x="6369050" y="6334125"/>
          <p14:tracePt t="159130" x="6356350" y="6334125"/>
          <p14:tracePt t="159137" x="6351588" y="6334125"/>
          <p14:tracePt t="159153" x="6338888" y="6334125"/>
          <p14:tracePt t="159159" x="6326188" y="6334125"/>
          <p14:tracePt t="159168" x="6313488" y="6334125"/>
          <p14:tracePt t="159174" x="6307138" y="6334125"/>
          <p14:tracePt t="159184" x="6300788" y="6334125"/>
          <p14:tracePt t="159189" x="6283325" y="6334125"/>
          <p14:tracePt t="159197" x="6276975" y="6334125"/>
          <p14:tracePt t="159213" x="6270625" y="6334125"/>
          <p14:tracePt t="159219" x="6264275" y="6334125"/>
          <p14:tracePt t="159227" x="6257925" y="6334125"/>
          <p14:tracePt t="159235" x="6251575" y="6334125"/>
          <p14:tracePt t="159242" x="6246813" y="6334125"/>
          <p14:tracePt t="159272" x="6240463" y="6327775"/>
          <p14:tracePt t="159280" x="6234113" y="6327775"/>
          <p14:tracePt t="159287" x="6234113" y="6321425"/>
          <p14:tracePt t="159295" x="6227763" y="6321425"/>
          <p14:tracePt t="159302" x="6221413" y="6321425"/>
          <p14:tracePt t="159310" x="6215063" y="6315075"/>
          <p14:tracePt t="159318" x="6208713" y="6315075"/>
          <p14:tracePt t="159333" x="6196013" y="6315075"/>
          <p14:tracePt t="159339" x="6191250" y="6315075"/>
          <p14:tracePt t="159347" x="6191250" y="6308725"/>
          <p14:tracePt t="159355" x="6184900" y="6308725"/>
          <p14:tracePt t="159362" x="6178550" y="63087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6146">
            <a:extLst>
              <a:ext uri="{FF2B5EF4-FFF2-40B4-BE49-F238E27FC236}">
                <a16:creationId xmlns:a16="http://schemas.microsoft.com/office/drawing/2014/main" id="{108040FA-95F9-5641-8010-C3C6037A34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920" y="492760"/>
            <a:ext cx="8646160" cy="587248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 eaLnBrk="1" hangingPunct="1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实用模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计数器</a:t>
            </a: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cnt10(clk, rst_n, en, load_n, data, cout, dout);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input clk, rst_n, en, load_n;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input [3:0] data;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output cout;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output reg [3:0] dout;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always @(posedge clk, negedge rst_n) begin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if (!rst_n) dout &lt;= 0;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else if (en) begin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if (!load_n) dout &lt;= data;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else if (dout &lt; 4'd9) dout &lt;= dout + 1;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else dout &lt;= 4'd0;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end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end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assign cout = (dout == 4'd9) ? 1'b1 : 1'b0;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endmodule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328B963-E9C5-49DF-A55B-54D84CBAA3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484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749"/>
    </mc:Choice>
    <mc:Fallback>
      <p:transition spd="slow" advTm="212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057" x="6215063" y="6407150"/>
          <p14:tracePt t="11059" x="6240463" y="6445250"/>
          <p14:tracePt t="11060" x="6246813" y="6445250"/>
          <p14:tracePt t="11061" x="6246813" y="6451600"/>
          <p14:tracePt t="11097" x="6240463" y="6445250"/>
          <p14:tracePt t="11105" x="6221413" y="6413500"/>
          <p14:tracePt t="11113" x="6159500" y="6364288"/>
          <p14:tracePt t="11121" x="6146800" y="6351588"/>
          <p14:tracePt t="11128" x="6129338" y="6321425"/>
          <p14:tracePt t="11136" x="6091238" y="6278563"/>
          <p14:tracePt t="11143" x="6086475" y="6259513"/>
          <p14:tracePt t="11152" x="6067425" y="6210300"/>
          <p14:tracePt t="11158" x="6035675" y="6142038"/>
          <p14:tracePt t="11166" x="6030913" y="6081713"/>
          <p14:tracePt t="11173" x="6030913" y="6049963"/>
          <p14:tracePt t="11181" x="6030913" y="5994400"/>
          <p14:tracePt t="11188" x="6018213" y="5919788"/>
          <p14:tracePt t="11196" x="6011863" y="5876925"/>
          <p14:tracePt t="11203" x="5980113" y="5791200"/>
          <p14:tracePt t="11210" x="5956300" y="5710238"/>
          <p14:tracePt t="11219" x="5937250" y="5661025"/>
          <p14:tracePt t="11225" x="5907088" y="5568950"/>
          <p14:tracePt t="11233" x="5864225" y="5457825"/>
          <p14:tracePt t="11240" x="5838825" y="5389563"/>
          <p14:tracePt t="11248" x="5789613" y="5310188"/>
          <p14:tracePt t="11256" x="5734050" y="5211763"/>
          <p14:tracePt t="11263" x="5710238" y="5156200"/>
          <p14:tracePt t="11272" x="5635625" y="5051425"/>
          <p14:tracePt t="11278" x="5573713" y="4946650"/>
          <p14:tracePt t="11286" x="5511800" y="4852988"/>
          <p14:tracePt t="11293" x="5487988" y="4797425"/>
          <p14:tracePt t="11302" x="5413375" y="4705350"/>
          <p14:tracePt t="11308" x="5364163" y="4625975"/>
          <p14:tracePt t="11316" x="5345113" y="4600575"/>
          <p14:tracePt t="11323" x="5327650" y="4532313"/>
          <p14:tracePt t="11332" x="5321300" y="4471988"/>
          <p14:tracePt t="11340" x="5314950" y="4440238"/>
          <p14:tracePt t="11346" x="5314950" y="4403725"/>
          <p14:tracePt t="11353" x="5314950" y="4329113"/>
          <p14:tracePt t="11361" x="5308600" y="4298950"/>
          <p14:tracePt t="11369" x="5284788" y="4211638"/>
          <p14:tracePt t="11375" x="5265738" y="4119563"/>
          <p14:tracePt t="11383" x="5259388" y="4095750"/>
          <p14:tracePt t="11390" x="5229225" y="4002088"/>
          <p14:tracePt t="11398" x="5135563" y="3848100"/>
          <p14:tracePt t="11406" x="5075238" y="3756025"/>
          <p14:tracePt t="11413" x="5043488" y="3713163"/>
          <p14:tracePt t="11421" x="4975225" y="3619500"/>
          <p14:tracePt t="11428" x="4926013" y="3540125"/>
          <p14:tracePt t="11436" x="4908550" y="3509963"/>
          <p14:tracePt t="11443" x="4870450" y="3422650"/>
          <p14:tracePt t="11451" x="4852988" y="3343275"/>
          <p14:tracePt t="11458" x="4833938" y="3281363"/>
          <p14:tracePt t="11466" x="4814888" y="3200400"/>
          <p14:tracePt t="11473" x="4791075" y="3078163"/>
          <p14:tracePt t="11480" x="4772025" y="3033713"/>
          <p14:tracePt t="11489" x="4754563" y="2947988"/>
          <p14:tracePt t="11496" x="4716463" y="2855913"/>
          <p14:tracePt t="11503" x="4710113" y="2830513"/>
          <p14:tracePt t="11510" x="4679950" y="2774950"/>
          <p14:tracePt t="11519" x="4643438" y="2706688"/>
          <p14:tracePt t="11525" x="4581525" y="2627313"/>
          <p14:tracePt t="11533" x="4568825" y="2608263"/>
          <p14:tracePt t="11540" x="4519613" y="2546350"/>
          <p14:tracePt t="11549" x="4470400" y="2497138"/>
          <p14:tracePt t="11555" x="4451350" y="2479675"/>
          <p14:tracePt t="11563" x="4414838" y="2441575"/>
          <p14:tracePt t="11571" x="4359275" y="2398713"/>
          <p14:tracePt t="11578" x="4340225" y="2386013"/>
          <p14:tracePt t="11586" x="4297363" y="2343150"/>
          <p14:tracePt t="11593" x="4254500" y="2319338"/>
          <p14:tracePt t="11602" x="4248150" y="2312988"/>
          <p14:tracePt t="11608" x="4235450" y="2306638"/>
          <p14:tracePt t="11781" x="4229100" y="2306638"/>
          <p14:tracePt t="11788" x="4217988" y="2336800"/>
          <p14:tracePt t="11796" x="4211638" y="2336800"/>
          <p14:tracePt t="11818" x="4217988" y="2312988"/>
          <p14:tracePt t="11826" x="4224338" y="2300288"/>
          <p14:tracePt t="11833" x="4224338" y="2263775"/>
          <p14:tracePt t="11840" x="4224338" y="2220913"/>
          <p14:tracePt t="11848" x="4224338" y="2201863"/>
          <p14:tracePt t="11856" x="4217988" y="2170113"/>
          <p14:tracePt t="11864" x="4192588" y="2152650"/>
          <p14:tracePt t="11871" x="4137025" y="2116138"/>
          <p14:tracePt t="11878" x="4113213" y="2109788"/>
          <p14:tracePt t="11886" x="4068763" y="2078038"/>
          <p14:tracePt t="11902" x="4013200" y="2054225"/>
          <p14:tracePt t="11909" x="3970338" y="2041525"/>
          <p14:tracePt t="11916" x="3933825" y="2028825"/>
          <p14:tracePt t="11922" x="3914775" y="2022475"/>
          <p14:tracePt t="11930" x="3865563" y="2009775"/>
          <p14:tracePt t="11938" x="3773488" y="1992313"/>
          <p14:tracePt t="11945" x="3748088" y="1979613"/>
          <p14:tracePt t="11953" x="3656013" y="1955800"/>
          <p14:tracePt t="11960" x="3557588" y="1955800"/>
          <p14:tracePt t="11968" x="3495675" y="1943100"/>
          <p14:tracePt t="11975" x="3465513" y="1936750"/>
          <p14:tracePt t="11983" x="3416300" y="1936750"/>
          <p14:tracePt t="11990" x="3378200" y="1930400"/>
          <p14:tracePt t="11998" x="3354388" y="1924050"/>
          <p14:tracePt t="12005" x="3317875" y="1911350"/>
          <p14:tracePt t="12013" x="3298825" y="1905000"/>
          <p14:tracePt t="12020" x="3286125" y="1905000"/>
          <p14:tracePt t="12027" x="3249613" y="1900238"/>
          <p14:tracePt t="12035" x="3230563" y="1893888"/>
          <p14:tracePt t="12043" x="3217863" y="1893888"/>
          <p14:tracePt t="12051" x="3175000" y="1874838"/>
          <p14:tracePt t="12057" x="3151188" y="1868488"/>
          <p14:tracePt t="12065" x="3125788" y="1862138"/>
          <p14:tracePt t="12072" x="3101975" y="1855788"/>
          <p14:tracePt t="12081" x="3070225" y="1849438"/>
          <p14:tracePt t="12088" x="3052763" y="1844675"/>
          <p14:tracePt t="12096" x="3033713" y="1838325"/>
          <p14:tracePt t="12103" x="2984500" y="1819275"/>
          <p14:tracePt t="12111" x="2941638" y="1800225"/>
          <p14:tracePt t="12119" x="2922588" y="1795463"/>
          <p14:tracePt t="12125" x="2892425" y="1770063"/>
          <p14:tracePt t="12133" x="2867025" y="1763713"/>
          <p14:tracePt t="12140" x="2847975" y="1751013"/>
          <p14:tracePt t="12148" x="2817813" y="1739900"/>
          <p14:tracePt t="12155" x="2792413" y="1733550"/>
          <p14:tracePt t="12163" x="2781300" y="1720850"/>
          <p14:tracePt t="12171" x="2749550" y="1701800"/>
          <p14:tracePt t="12178" x="2706688" y="1677988"/>
          <p14:tracePt t="12186" x="2687638" y="1658938"/>
          <p14:tracePt t="12193" x="2670175" y="1639888"/>
          <p14:tracePt t="12202" x="2651125" y="1622425"/>
          <p14:tracePt t="12208" x="2632075" y="1597025"/>
          <p14:tracePt t="12215" x="2627313" y="1590675"/>
          <p14:tracePt t="12223" x="2614613" y="1573213"/>
          <p14:tracePt t="12231" x="2601913" y="1554163"/>
          <p14:tracePt t="12239" x="2595563" y="1541463"/>
          <p14:tracePt t="12246" x="2582863" y="1511300"/>
          <p14:tracePt t="12253" x="2571750" y="1498600"/>
          <p14:tracePt t="12261" x="2559050" y="1485900"/>
          <p14:tracePt t="12269" x="2533650" y="1455738"/>
          <p14:tracePt t="12275" x="2522538" y="1443038"/>
          <p14:tracePt t="12283" x="2522538" y="1436688"/>
          <p14:tracePt t="12290" x="2516188" y="1430338"/>
          <p14:tracePt t="12298" x="2503488" y="1419225"/>
          <p14:tracePt t="12305" x="2497138" y="1406525"/>
          <p14:tracePt t="12313" x="2484438" y="1393825"/>
          <p14:tracePt t="12322" x="2471738" y="1381125"/>
          <p14:tracePt t="12328" x="2447925" y="1368425"/>
          <p14:tracePt t="12336" x="2435225" y="1363663"/>
          <p14:tracePt t="12343" x="2422525" y="1344613"/>
          <p14:tracePt t="12352" x="2411413" y="1331913"/>
          <p14:tracePt t="12358" x="2405063" y="1319213"/>
          <p14:tracePt t="12366" x="2392363" y="1308100"/>
          <p14:tracePt t="12373" x="2379663" y="1295400"/>
          <p14:tracePt t="12381" x="2373313" y="1289050"/>
          <p14:tracePt t="12389" x="2366963" y="1276350"/>
          <p14:tracePt t="12396" x="2355850" y="1263650"/>
          <p14:tracePt t="12403" x="2355850" y="1258888"/>
          <p14:tracePt t="12410" x="2343150" y="1252538"/>
          <p14:tracePt t="12416" x="2330450" y="1246188"/>
          <p14:tracePt t="12424" x="2317750" y="1239838"/>
          <p14:tracePt t="12432" x="2306638" y="1233488"/>
          <p14:tracePt t="12439" x="2300288" y="1227138"/>
          <p14:tracePt t="12447" x="2293938" y="1227138"/>
          <p14:tracePt t="12454" x="2287588" y="1227138"/>
          <p14:tracePt t="12462" x="2281238" y="1220788"/>
          <p14:tracePt t="12470" x="2274888" y="1214438"/>
          <p14:tracePt t="12477" x="2274888" y="1208088"/>
          <p14:tracePt t="12493" x="2274888" y="1203325"/>
          <p14:tracePt t="12502" x="2268538" y="1203325"/>
          <p14:tracePt t="12508" x="2262188" y="1196975"/>
          <p14:tracePt t="12516" x="2257425" y="1196975"/>
          <p14:tracePt t="12583" x="2251075" y="1196975"/>
          <p14:tracePt t="12598" x="2244725" y="1196975"/>
          <p14:tracePt t="12605" x="2238375" y="1196975"/>
          <p14:tracePt t="13378" x="2244725" y="1196975"/>
          <p14:tracePt t="13386" x="2251075" y="1203325"/>
          <p14:tracePt t="13393" x="2257425" y="1203325"/>
          <p14:tracePt t="13401" x="2262188" y="1203325"/>
          <p14:tracePt t="13408" x="2268538" y="1208088"/>
          <p14:tracePt t="13416" x="2274888" y="1208088"/>
          <p14:tracePt t="13423" x="2287588" y="1208088"/>
          <p14:tracePt t="13431" x="2300288" y="1208088"/>
          <p14:tracePt t="13440" x="2312988" y="1208088"/>
          <p14:tracePt t="13446" x="2343150" y="1208088"/>
          <p14:tracePt t="13453" x="2349500" y="1208088"/>
          <p14:tracePt t="13461" x="2362200" y="1208088"/>
          <p14:tracePt t="13470" x="2392363" y="1208088"/>
          <p14:tracePt t="13475" x="2405063" y="1208088"/>
          <p14:tracePt t="13484" x="2428875" y="1208088"/>
          <p14:tracePt t="13490" x="2460625" y="1208088"/>
          <p14:tracePt t="13498" x="2484438" y="1208088"/>
          <p14:tracePt t="13506" x="2509838" y="1208088"/>
          <p14:tracePt t="13514" x="2533650" y="1203325"/>
          <p14:tracePt t="13522" x="2582863" y="1203325"/>
          <p14:tracePt t="13528" x="2595563" y="1196975"/>
          <p14:tracePt t="13537" x="2632075" y="1196975"/>
          <p14:tracePt t="13543" x="2663825" y="1196975"/>
          <p14:tracePt t="13551" x="2676525" y="1196975"/>
          <p14:tracePt t="13558" x="2693988" y="1196975"/>
          <p14:tracePt t="13566" x="2706688" y="1196975"/>
          <p14:tracePt t="13573" x="2713038" y="1196975"/>
          <p14:tracePt t="13581" x="2719388" y="1196975"/>
          <p14:tracePt t="13588" x="2725738" y="1196975"/>
          <p14:tracePt t="13596" x="2732088" y="1196975"/>
          <p14:tracePt t="13603" x="2749550" y="1196975"/>
          <p14:tracePt t="13611" x="2768600" y="1196975"/>
          <p14:tracePt t="13620" x="2798763" y="1196975"/>
          <p14:tracePt t="13625" x="2805113" y="1196975"/>
          <p14:tracePt t="13634" x="2830513" y="1196975"/>
          <p14:tracePt t="13640" x="2843213" y="1196975"/>
          <p14:tracePt t="13648" x="2847975" y="1196975"/>
          <p14:tracePt t="13656" x="2873375" y="1184275"/>
          <p14:tracePt t="13663" x="2886075" y="1184275"/>
          <p14:tracePt t="13671" x="2892425" y="1184275"/>
          <p14:tracePt t="13678" x="2897188" y="1184275"/>
          <p14:tracePt t="13686" x="2909888" y="1177925"/>
          <p14:tracePt t="13693" x="2916238" y="1177925"/>
          <p14:tracePt t="13701" x="2935288" y="1177925"/>
          <p14:tracePt t="13709" x="2947988" y="1177925"/>
          <p14:tracePt t="13716" x="2952750" y="1177925"/>
          <p14:tracePt t="13723" x="2965450" y="1177925"/>
          <p14:tracePt t="13731" x="2978150" y="1177925"/>
          <p14:tracePt t="13739" x="2990850" y="1177925"/>
          <p14:tracePt t="13746" x="2997200" y="1177925"/>
          <p14:tracePt t="13753" x="3014663" y="1171575"/>
          <p14:tracePt t="13770" x="3021013" y="1171575"/>
          <p14:tracePt t="13776" x="3033713" y="1171575"/>
          <p14:tracePt t="13783" x="3052763" y="1171575"/>
          <p14:tracePt t="13792" x="3063875" y="1171575"/>
          <p14:tracePt t="13799" x="3082925" y="1171575"/>
          <p14:tracePt t="13806" x="3119438" y="1171575"/>
          <p14:tracePt t="13813" x="3132138" y="1171575"/>
          <p14:tracePt t="13822" x="3163888" y="1171575"/>
          <p14:tracePt t="13828" x="3181350" y="1171575"/>
          <p14:tracePt t="13837" x="3194050" y="1171575"/>
          <p14:tracePt t="13843" x="3213100" y="1171575"/>
          <p14:tracePt t="13851" x="3230563" y="1171575"/>
          <p14:tracePt t="13858" x="3249613" y="1171575"/>
          <p14:tracePt t="13867" x="3255963" y="1171575"/>
          <p14:tracePt t="13873" x="3262313" y="1171575"/>
          <p14:tracePt t="13881" x="3273425" y="1171575"/>
          <p14:tracePt t="13890" x="3279775" y="1171575"/>
          <p14:tracePt t="13896" x="3292475" y="1171575"/>
          <p14:tracePt t="13904" x="3305175" y="1171575"/>
          <p14:tracePt t="13911" x="3317875" y="1171575"/>
          <p14:tracePt t="13919" x="3335338" y="1171575"/>
          <p14:tracePt t="13926" x="3360738" y="1171575"/>
          <p14:tracePt t="13934" x="3373438" y="1171575"/>
          <p14:tracePt t="13940" x="3403600" y="1171575"/>
          <p14:tracePt t="13948" x="3416300" y="1171575"/>
          <p14:tracePt t="13956" x="3433763" y="1171575"/>
          <p14:tracePt t="13963" x="3440113" y="1171575"/>
          <p14:tracePt t="13971" x="3446463" y="1171575"/>
          <p14:tracePt t="13978" x="3459163" y="1171575"/>
          <p14:tracePt t="13987" x="3471863" y="1171575"/>
          <p14:tracePt t="13993" x="3482975" y="1171575"/>
          <p14:tracePt t="14003" x="3514725" y="1171575"/>
          <p14:tracePt t="14008" x="3527425" y="1171575"/>
          <p14:tracePt t="14016" x="3563938" y="1171575"/>
          <p14:tracePt t="14023" x="3587750" y="1171575"/>
          <p14:tracePt t="14030" x="3606800" y="1171575"/>
          <p14:tracePt t="14038" x="3625850" y="1171575"/>
          <p14:tracePt t="14046" x="3656013" y="1171575"/>
          <p14:tracePt t="14054" x="3675063" y="1171575"/>
          <p14:tracePt t="14061" x="3681413" y="1171575"/>
          <p14:tracePt t="14070" x="3698875" y="1171575"/>
          <p14:tracePt t="14075" x="3705225" y="1171575"/>
          <p14:tracePt t="14083" x="3711575" y="1171575"/>
          <p14:tracePt t="14098" x="3724275" y="1171575"/>
          <p14:tracePt t="14106" x="3730625" y="1171575"/>
          <p14:tracePt t="14114" x="3748088" y="1171575"/>
          <p14:tracePt t="14121" x="3767138" y="1177925"/>
          <p14:tracePt t="14128" x="3773488" y="1177925"/>
          <p14:tracePt t="14137" x="3798888" y="1177925"/>
          <p14:tracePt t="14143" x="3816350" y="1190625"/>
          <p14:tracePt t="14152" x="3829050" y="1190625"/>
          <p14:tracePt t="14158" x="3841750" y="1190625"/>
          <p14:tracePt t="14166" x="3871913" y="1190625"/>
          <p14:tracePt t="14173" x="3884613" y="1190625"/>
          <p14:tracePt t="14181" x="3897313" y="1196975"/>
          <p14:tracePt t="14189" x="3908425" y="1203325"/>
          <p14:tracePt t="14196" x="3927475" y="1203325"/>
          <p14:tracePt t="14203" x="3940175" y="1203325"/>
          <p14:tracePt t="14211" x="3959225" y="1203325"/>
          <p14:tracePt t="14219" x="3989388" y="1208088"/>
          <p14:tracePt t="14226" x="3995738" y="1208088"/>
          <p14:tracePt t="14234" x="4008438" y="1208088"/>
          <p14:tracePt t="14240" x="4038600" y="1214438"/>
          <p14:tracePt t="14248" x="4051300" y="1214438"/>
          <p14:tracePt t="14256" x="4075113" y="1214438"/>
          <p14:tracePt t="14263" x="4100513" y="1214438"/>
          <p14:tracePt t="14271" x="4113213" y="1214438"/>
          <p14:tracePt t="14278" x="4130675" y="1214438"/>
          <p14:tracePt t="14287" x="4149725" y="1214438"/>
          <p14:tracePt t="14293" x="4156075" y="1214438"/>
          <p14:tracePt t="14301" x="4179888" y="1214438"/>
          <p14:tracePt t="14308" x="4198938" y="1214438"/>
          <p14:tracePt t="14316" x="4211638" y="1214438"/>
          <p14:tracePt t="14323" x="4217988" y="1214438"/>
          <p14:tracePt t="14332" x="4235450" y="1214438"/>
          <p14:tracePt t="14339" x="4254500" y="1214438"/>
          <p14:tracePt t="14346" x="4267200" y="1214438"/>
          <p14:tracePt t="14353" x="4291013" y="1214438"/>
          <p14:tracePt t="14361" x="4310063" y="1214438"/>
          <p14:tracePt t="14369" x="4316413" y="1214438"/>
          <p14:tracePt t="14376" x="4333875" y="1214438"/>
          <p14:tracePt t="14383" x="4384675" y="1214438"/>
          <p14:tracePt t="14390" x="4421188" y="1214438"/>
          <p14:tracePt t="14398" x="4470400" y="1214438"/>
          <p14:tracePt t="14406" x="4506913" y="1214438"/>
          <p14:tracePt t="14413" x="4525963" y="1214438"/>
          <p14:tracePt t="14422" x="4556125" y="1214438"/>
          <p14:tracePt t="14428" x="4581525" y="1214438"/>
          <p14:tracePt t="14435" x="4605338" y="1214438"/>
          <p14:tracePt t="14442" x="4618038" y="1214438"/>
          <p14:tracePt t="14450" x="4643438" y="1214438"/>
          <p14:tracePt t="14457" x="4660900" y="1214438"/>
          <p14:tracePt t="14465" x="4667250" y="1214438"/>
          <p14:tracePt t="14472" x="4686300" y="1214438"/>
          <p14:tracePt t="14480" x="4705350" y="1214438"/>
          <p14:tracePt t="14487" x="4710113" y="1214438"/>
          <p14:tracePt t="14495" x="4722813" y="1214438"/>
          <p14:tracePt t="14502" x="4735513" y="1214438"/>
          <p14:tracePt t="14510" x="4748213" y="1214438"/>
          <p14:tracePt t="14518" x="4754563" y="1214438"/>
          <p14:tracePt t="14532" x="4759325" y="1214438"/>
          <p14:tracePt t="14540" x="4765675" y="1214438"/>
          <p14:tracePt t="14547" x="4772025" y="1214438"/>
          <p14:tracePt t="14555" x="4784725" y="1214438"/>
          <p14:tracePt t="14562" x="4797425" y="1214438"/>
          <p14:tracePt t="14570" x="4810125" y="1214438"/>
          <p14:tracePt t="14577" x="4833938" y="1214438"/>
          <p14:tracePt t="14585" x="4846638" y="1214438"/>
          <p14:tracePt t="14592" x="4883150" y="1214438"/>
          <p14:tracePt t="14600" x="4914900" y="1214438"/>
          <p14:tracePt t="14607" x="4932363" y="1214438"/>
          <p14:tracePt t="14615" x="4970463" y="1214438"/>
          <p14:tracePt t="14622" x="4987925" y="1214438"/>
          <p14:tracePt t="14630" x="5006975" y="1214438"/>
          <p14:tracePt t="14637" x="5024438" y="1214438"/>
          <p14:tracePt t="14645" x="5049838" y="1214438"/>
          <p14:tracePt t="14652" x="5068888" y="1214438"/>
          <p14:tracePt t="14660" x="5075238" y="1214438"/>
          <p14:tracePt t="14675" x="5086350" y="1214438"/>
          <p14:tracePt t="14682" x="5099050" y="1214438"/>
          <p14:tracePt t="14689" x="5105400" y="1214438"/>
          <p14:tracePt t="14697" x="5118100" y="1214438"/>
          <p14:tracePt t="14705" x="5130800" y="1214438"/>
          <p14:tracePt t="14712" x="5148263" y="1214438"/>
          <p14:tracePt t="14720" x="5160963" y="1214438"/>
          <p14:tracePt t="14727" x="5167313" y="1214438"/>
          <p14:tracePt t="14735" x="5180013" y="1214438"/>
          <p14:tracePt t="14742" x="5184775" y="1214438"/>
          <p14:tracePt t="14750" x="5191125" y="1214438"/>
          <p14:tracePt t="14757" x="5197475" y="1214438"/>
          <p14:tracePt t="14765" x="5203825" y="1214438"/>
          <p14:tracePt t="14772" x="5222875" y="1214438"/>
          <p14:tracePt t="14780" x="5235575" y="1214438"/>
          <p14:tracePt t="14787" x="5272088" y="1214438"/>
          <p14:tracePt t="14795" x="5295900" y="1214438"/>
          <p14:tracePt t="14803" x="5314950" y="1214438"/>
          <p14:tracePt t="14810" x="5340350" y="1214438"/>
          <p14:tracePt t="14818" x="5376863" y="1214438"/>
          <p14:tracePt t="14825" x="5389563" y="1214438"/>
          <p14:tracePt t="14832" x="5426075" y="1214438"/>
          <p14:tracePt t="14840" x="5445125" y="1208088"/>
          <p14:tracePt t="14847" x="5462588" y="1208088"/>
          <p14:tracePt t="14855" x="5468938" y="1208088"/>
          <p14:tracePt t="14863" x="5481638" y="1208088"/>
          <p14:tracePt t="14870" x="5494338" y="1208088"/>
          <p14:tracePt t="14877" x="5500688" y="1208088"/>
          <p14:tracePt t="14885" x="5511800" y="1208088"/>
          <p14:tracePt t="14903" x="5556250" y="1208088"/>
          <p14:tracePt t="14907" x="5616575" y="1208088"/>
          <p14:tracePt t="14915" x="5665788" y="1208088"/>
          <p14:tracePt t="14922" x="5684838" y="1208088"/>
          <p14:tracePt t="14930" x="5740400" y="1208088"/>
          <p14:tracePt t="14937" x="5776913" y="1208088"/>
          <p14:tracePt t="14945" x="5826125" y="1208088"/>
          <p14:tracePt t="14952" x="5851525" y="1208088"/>
          <p14:tracePt t="14960" x="5888038" y="1208088"/>
          <p14:tracePt t="14968" x="5913438" y="1208088"/>
          <p14:tracePt t="14975" x="5926138" y="1208088"/>
          <p14:tracePt t="14983" x="5943600" y="1208088"/>
          <p14:tracePt t="14990" x="5962650" y="1208088"/>
          <p14:tracePt t="14997" x="5969000" y="1208088"/>
          <p14:tracePt t="15005" x="5980113" y="1208088"/>
          <p14:tracePt t="15012" x="5992813" y="1208088"/>
          <p14:tracePt t="15020" x="5999163" y="1208088"/>
          <p14:tracePt t="15027" x="6011863" y="1208088"/>
          <p14:tracePt t="15035" x="6024563" y="1208088"/>
          <p14:tracePt t="15042" x="6042025" y="1208088"/>
          <p14:tracePt t="15051" x="6048375" y="1208088"/>
          <p14:tracePt t="15057" x="6067425" y="1208088"/>
          <p14:tracePt t="15065" x="6080125" y="1208088"/>
          <p14:tracePt t="15080" x="6091238" y="1208088"/>
          <p14:tracePt t="15087" x="6122988" y="1208088"/>
          <p14:tracePt t="15095" x="6129338" y="1208088"/>
          <p14:tracePt t="15102" x="6178550" y="1208088"/>
          <p14:tracePt t="15110" x="6215063" y="1208088"/>
          <p14:tracePt t="15118" x="6234113" y="1208088"/>
          <p14:tracePt t="15125" x="6289675" y="1208088"/>
          <p14:tracePt t="15132" x="6362700" y="1208088"/>
          <p14:tracePt t="15140" x="6411913" y="1208088"/>
          <p14:tracePt t="15148" x="6424613" y="1208088"/>
          <p14:tracePt t="15155" x="6480175" y="1208088"/>
          <p14:tracePt t="15162" x="6535738" y="1208088"/>
          <p14:tracePt t="15170" x="6554788" y="1208088"/>
          <p14:tracePt t="15177" x="6591300" y="1208088"/>
          <p14:tracePt t="15185" x="6610350" y="1208088"/>
          <p14:tracePt t="15192" x="6621463" y="1208088"/>
          <p14:tracePt t="15201" x="6627813" y="1208088"/>
          <p14:tracePt t="15207" x="6634163" y="1208088"/>
          <p14:tracePt t="15222" x="6640513" y="1208088"/>
          <p14:tracePt t="15230" x="6653213" y="1208088"/>
          <p14:tracePt t="15237" x="6665913" y="1208088"/>
          <p14:tracePt t="15245" x="6677025" y="1208088"/>
          <p14:tracePt t="15253" x="6689725" y="1208088"/>
          <p14:tracePt t="15260" x="6708775" y="1208088"/>
          <p14:tracePt t="15268" x="6738938" y="1208088"/>
          <p14:tracePt t="15275" x="6777038" y="1208088"/>
          <p14:tracePt t="15283" x="6813550" y="1208088"/>
          <p14:tracePt t="15290" x="6831013" y="1208088"/>
          <p14:tracePt t="15297" x="6862763" y="1208088"/>
          <p14:tracePt t="15305" x="6899275" y="1208088"/>
          <p14:tracePt t="15313" x="6905625" y="1208088"/>
          <p14:tracePt t="15320" x="6942138" y="1208088"/>
          <p14:tracePt t="15327" x="6973888" y="1208088"/>
          <p14:tracePt t="15335" x="6991350" y="1208088"/>
          <p14:tracePt t="15342" x="7023100" y="1208088"/>
          <p14:tracePt t="15351" x="7042150" y="1220788"/>
          <p14:tracePt t="15357" x="7065963" y="1220788"/>
          <p14:tracePt t="15366" x="7091363" y="1220788"/>
          <p14:tracePt t="15372" x="7134225" y="1220788"/>
          <p14:tracePt t="15380" x="7183438" y="1220788"/>
          <p14:tracePt t="15387" x="7207250" y="1220788"/>
          <p14:tracePt t="15396" x="7251700" y="1220788"/>
          <p14:tracePt t="15403" x="7281863" y="1220788"/>
          <p14:tracePt t="15410" x="7294563" y="1220788"/>
          <p14:tracePt t="15418" x="7337425" y="1220788"/>
          <p14:tracePt t="15425" x="7356475" y="1220788"/>
          <p14:tracePt t="15433" x="7362825" y="1220788"/>
          <p14:tracePt t="15440" x="7380288" y="1220788"/>
          <p14:tracePt t="15447" x="7386638" y="1220788"/>
          <p14:tracePt t="15455" x="7405688" y="1220788"/>
          <p14:tracePt t="15462" x="7416800" y="1220788"/>
          <p14:tracePt t="15470" x="7442200" y="1220788"/>
          <p14:tracePt t="15477" x="7472363" y="1220788"/>
          <p14:tracePt t="15485" x="7485063" y="1220788"/>
          <p14:tracePt t="15492" x="7504113" y="1220788"/>
          <p14:tracePt t="15501" x="7527925" y="1220788"/>
          <p14:tracePt t="15507" x="7553325" y="1220788"/>
          <p14:tracePt t="15515" x="7577138" y="1220788"/>
          <p14:tracePt t="15522" x="7596188" y="1220788"/>
          <p14:tracePt t="15530" x="7608888" y="1220788"/>
          <p14:tracePt t="15537" x="7627938" y="1220788"/>
          <p14:tracePt t="15545" x="7632700" y="1220788"/>
          <p14:tracePt t="15552" x="7639050" y="1220788"/>
          <p14:tracePt t="15560" x="7645400" y="1220788"/>
          <p14:tracePt t="15568" x="7658100" y="1220788"/>
          <p14:tracePt t="15575" x="7677150" y="1220788"/>
          <p14:tracePt t="15582" x="7681913" y="1220788"/>
          <p14:tracePt t="15590" x="7694613" y="1227138"/>
          <p14:tracePt t="15597" x="7713663" y="1227138"/>
          <p14:tracePt t="15605" x="7720013" y="1227138"/>
          <p14:tracePt t="15612" x="7726363" y="1227138"/>
          <p14:tracePt t="15651" x="7732713" y="1227138"/>
          <p14:tracePt t="18400" x="7615238" y="1319213"/>
          <p14:tracePt t="18405" x="7373938" y="1455738"/>
          <p14:tracePt t="18406" x="7256463" y="1535113"/>
          <p14:tracePt t="18409" x="6597650" y="1812925"/>
          <p14:tracePt t="18417" x="6542088" y="1838325"/>
          <p14:tracePt t="18424" x="6418263" y="1868488"/>
          <p14:tracePt t="18432" x="6289675" y="1911350"/>
          <p14:tracePt t="18439" x="6178550" y="1943100"/>
          <p14:tracePt t="18447" x="6110288" y="1955800"/>
          <p14:tracePt t="18454" x="5975350" y="1973263"/>
          <p14:tracePt t="18462" x="5832475" y="1998663"/>
          <p14:tracePt t="18470" x="5765800" y="2005013"/>
          <p14:tracePt t="18477" x="5629275" y="2028825"/>
          <p14:tracePt t="18485" x="5487988" y="2047875"/>
          <p14:tracePt t="18492" x="5426075" y="2060575"/>
          <p14:tracePt t="18500" x="5308600" y="2078038"/>
          <p14:tracePt t="18508" x="5222875" y="2097088"/>
          <p14:tracePt t="18515" x="5173663" y="2097088"/>
          <p14:tracePt t="18523" x="5111750" y="2109788"/>
          <p14:tracePt t="18530" x="5019675" y="2116138"/>
          <p14:tracePt t="18538" x="4945063" y="2127250"/>
          <p14:tracePt t="18545" x="4919663" y="2127250"/>
          <p14:tracePt t="18553" x="4852988" y="2127250"/>
          <p14:tracePt t="18560" x="4765675" y="2127250"/>
          <p14:tracePt t="18567" x="4754563" y="2127250"/>
          <p14:tracePt t="18575" x="4679950" y="2127250"/>
          <p14:tracePt t="18583" x="4594225" y="2127250"/>
          <p14:tracePt t="18590" x="4562475" y="2127250"/>
          <p14:tracePt t="18597" x="4506913" y="2127250"/>
          <p14:tracePt t="18606" x="4445000" y="2127250"/>
          <p14:tracePt t="18612" x="4414838" y="2127250"/>
          <p14:tracePt t="18620" x="4359275" y="2127250"/>
          <p14:tracePt t="18627" x="4310063" y="2127250"/>
          <p14:tracePt t="18635" x="4291013" y="2127250"/>
          <p14:tracePt t="18642" x="4254500" y="2127250"/>
          <p14:tracePt t="18650" x="4224338" y="2127250"/>
          <p14:tracePt t="18658" x="4205288" y="2127250"/>
          <p14:tracePt t="18665" x="4192588" y="2127250"/>
          <p14:tracePt t="18673" x="4168775" y="2127250"/>
          <p14:tracePt t="18680" x="4130675" y="2127250"/>
          <p14:tracePt t="18688" x="4119563" y="2127250"/>
          <p14:tracePt t="18695" x="4081463" y="2127250"/>
          <p14:tracePt t="18703" x="4038600" y="2127250"/>
          <p14:tracePt t="18710" x="4013200" y="2127250"/>
          <p14:tracePt t="18717" x="3976688" y="2116138"/>
          <p14:tracePt t="18725" x="3908425" y="2109788"/>
          <p14:tracePt t="18733" x="3884613" y="2103438"/>
          <p14:tracePt t="18740" x="3816350" y="2084388"/>
          <p14:tracePt t="18747" x="3767138" y="2071688"/>
          <p14:tracePt t="18755" x="3743325" y="2065338"/>
          <p14:tracePt t="18763" x="3698875" y="2060575"/>
          <p14:tracePt t="18771" x="3656013" y="2041525"/>
          <p14:tracePt t="18777" x="3582988" y="2035175"/>
          <p14:tracePt t="18785" x="3570288" y="2028825"/>
          <p14:tracePt t="18792" x="3508375" y="2016125"/>
          <p14:tracePt t="18801" x="3446463" y="2009775"/>
          <p14:tracePt t="18808" x="3433763" y="2005013"/>
          <p14:tracePt t="18815" x="3367088" y="1992313"/>
          <p14:tracePt t="18823" x="3328988" y="1992313"/>
          <p14:tracePt t="18830" x="3305175" y="1992313"/>
          <p14:tracePt t="18838" x="3249613" y="1985963"/>
          <p14:tracePt t="18845" x="3200400" y="1979613"/>
          <p14:tracePt t="18853" x="3175000" y="1973263"/>
          <p14:tracePt t="18860" x="3151188" y="1960563"/>
          <p14:tracePt t="18867" x="3108325" y="1949450"/>
          <p14:tracePt t="18875" x="3095625" y="1949450"/>
          <p14:tracePt t="18883" x="3063875" y="1930400"/>
          <p14:tracePt t="18890" x="3027363" y="1924050"/>
          <p14:tracePt t="18907" x="2971800" y="1905000"/>
          <p14:tracePt t="18912" x="2916238" y="1893888"/>
          <p14:tracePt t="18921" x="2886075" y="1893888"/>
          <p14:tracePt t="18927" x="2867025" y="1887538"/>
          <p14:tracePt t="18935" x="2830513" y="1887538"/>
          <p14:tracePt t="18942" x="2787650" y="1868488"/>
          <p14:tracePt t="18950" x="2768600" y="1868488"/>
          <p14:tracePt t="18958" x="2719388" y="1862138"/>
          <p14:tracePt t="18965" x="2670175" y="1849438"/>
          <p14:tracePt t="18974" x="2644775" y="1844675"/>
          <p14:tracePt t="18980" x="2601913" y="1825625"/>
          <p14:tracePt t="18988" x="2571750" y="1819275"/>
          <p14:tracePt t="18995" x="2552700" y="1806575"/>
          <p14:tracePt t="19003" x="2527300" y="1800225"/>
          <p14:tracePt t="19010" x="2490788" y="1782763"/>
          <p14:tracePt t="19018" x="2460625" y="1770063"/>
          <p14:tracePt t="19025" x="2447925" y="1763713"/>
          <p14:tracePt t="19032" x="2417763" y="1757363"/>
          <p14:tracePt t="19040" x="2392363" y="1751013"/>
          <p14:tracePt t="19047" x="2379663" y="1744663"/>
          <p14:tracePt t="19055" x="2349500" y="1727200"/>
          <p14:tracePt t="19062" x="2330450" y="1720850"/>
          <p14:tracePt t="19071" x="2312988" y="1714500"/>
          <p14:tracePt t="19077" x="2293938" y="1708150"/>
          <p14:tracePt t="19085" x="2281238" y="1701800"/>
          <p14:tracePt t="19092" x="2274888" y="1695450"/>
          <p14:tracePt t="19100" x="2262188" y="1689100"/>
          <p14:tracePt t="19108" x="2251075" y="1684338"/>
          <p14:tracePt t="19115" x="2232025" y="1677988"/>
          <p14:tracePt t="19124" x="2232025" y="1671638"/>
          <p14:tracePt t="19130" x="2206625" y="1665288"/>
          <p14:tracePt t="19138" x="2195513" y="1658938"/>
          <p14:tracePt t="19145" x="2182813" y="1658938"/>
          <p14:tracePt t="19152" x="2170113" y="1652588"/>
          <p14:tracePt t="19160" x="2152650" y="1646238"/>
          <p14:tracePt t="19167" x="2146300" y="1646238"/>
          <p14:tracePt t="19175" x="2133600" y="1646238"/>
          <p14:tracePt t="19183" x="2120900" y="1639888"/>
          <p14:tracePt t="19190" x="2120900" y="1633538"/>
          <p14:tracePt t="19197" x="2108200" y="1633538"/>
          <p14:tracePt t="19205" x="2097088" y="1628775"/>
          <p14:tracePt t="19213" x="2090738" y="1628775"/>
          <p14:tracePt t="19221" x="2071688" y="1622425"/>
          <p14:tracePt t="19227" x="2058988" y="1622425"/>
          <p14:tracePt t="19235" x="2046288" y="1616075"/>
          <p14:tracePt t="19250" x="2035175" y="1609725"/>
          <p14:tracePt t="19258" x="2009775" y="1603375"/>
          <p14:tracePt t="19265" x="1997075" y="1597025"/>
          <p14:tracePt t="19274" x="1992313" y="1597025"/>
          <p14:tracePt t="19280" x="1985963" y="1590675"/>
          <p14:tracePt t="19288" x="1979613" y="1584325"/>
          <p14:tracePt t="19295" x="1966913" y="1579563"/>
          <p14:tracePt t="19303" x="1960563" y="1573213"/>
          <p14:tracePt t="19310" x="1954213" y="1573213"/>
          <p14:tracePt t="19317" x="1947863" y="1573213"/>
          <p14:tracePt t="19325" x="1936750" y="1566863"/>
          <p14:tracePt t="19340" x="1930400" y="1566863"/>
          <p14:tracePt t="19355" x="1924050" y="1566863"/>
          <p14:tracePt t="19362" x="1917700" y="1560513"/>
          <p14:tracePt t="19371" x="1905000" y="1554163"/>
          <p14:tracePt t="19377" x="1898650" y="1547813"/>
          <p14:tracePt t="19385" x="1892300" y="1541463"/>
          <p14:tracePt t="19392" x="1887538" y="1528763"/>
          <p14:tracePt t="19408" x="1881188" y="1524000"/>
          <p14:tracePt t="19431" x="1874838" y="1524000"/>
          <p14:tracePt t="19438" x="1874838" y="1517650"/>
          <p14:tracePt t="19483" x="1874838" y="1511300"/>
          <p14:tracePt t="19491" x="1868488" y="1511300"/>
          <p14:tracePt t="19498" x="1868488" y="1504950"/>
          <p14:tracePt t="20496" x="1874838" y="1504950"/>
          <p14:tracePt t="20504" x="1881188" y="1504950"/>
          <p14:tracePt t="20525" x="1887538" y="1504950"/>
          <p14:tracePt t="20533" x="1892300" y="1504950"/>
          <p14:tracePt t="20541" x="1905000" y="1504950"/>
          <p14:tracePt t="20548" x="1911350" y="1504950"/>
          <p14:tracePt t="20556" x="1924050" y="1504950"/>
          <p14:tracePt t="20563" x="1941513" y="1504950"/>
          <p14:tracePt t="20571" x="1947863" y="1504950"/>
          <p14:tracePt t="20578" x="1979613" y="1504950"/>
          <p14:tracePt t="20587" x="2016125" y="1504950"/>
          <p14:tracePt t="20593" x="2022475" y="1504950"/>
          <p14:tracePt t="20601" x="2041525" y="1504950"/>
          <p14:tracePt t="20608" x="2058988" y="1511300"/>
          <p14:tracePt t="20616" x="2084388" y="1511300"/>
          <p14:tracePt t="20624" x="2097088" y="1517650"/>
          <p14:tracePt t="20631" x="2108200" y="1517650"/>
          <p14:tracePt t="20638" x="2114550" y="1517650"/>
          <p14:tracePt t="20654" x="2157413" y="1517650"/>
          <p14:tracePt t="20661" x="2170113" y="1517650"/>
          <p14:tracePt t="20668" x="2189163" y="1517650"/>
          <p14:tracePt t="20675" x="2212975" y="1517650"/>
          <p14:tracePt t="20684" x="2238375" y="1517650"/>
          <p14:tracePt t="20691" x="2257425" y="1517650"/>
          <p14:tracePt t="20698" x="2312988" y="1517650"/>
          <p14:tracePt t="20707" x="2362200" y="1517650"/>
          <p14:tracePt t="20714" x="2392363" y="1517650"/>
          <p14:tracePt t="20721" x="2428875" y="1517650"/>
          <p14:tracePt t="20728" x="2454275" y="1517650"/>
          <p14:tracePt t="20737" x="2471738" y="1517650"/>
          <p14:tracePt t="20743" x="2503488" y="1517650"/>
          <p14:tracePt t="20751" x="2522538" y="1517650"/>
          <p14:tracePt t="20758" x="2533650" y="1517650"/>
          <p14:tracePt t="20766" x="2540000" y="1517650"/>
          <p14:tracePt t="20773" x="2546350" y="1517650"/>
          <p14:tracePt t="20781" x="2552700" y="1517650"/>
          <p14:tracePt t="20796" x="2565400" y="1517650"/>
          <p14:tracePt t="20804" x="2582863" y="1517650"/>
          <p14:tracePt t="20811" x="2595563" y="1517650"/>
          <p14:tracePt t="20819" x="2608263" y="1517650"/>
          <p14:tracePt t="20825" x="2632075" y="1517650"/>
          <p14:tracePt t="20841" x="2644775" y="1517650"/>
          <p14:tracePt t="20848" x="2670175" y="1511300"/>
          <p14:tracePt t="20863" x="2682875" y="1511300"/>
          <p14:tracePt t="20871" x="2687638" y="1511300"/>
          <p14:tracePt t="20878" x="2693988" y="1511300"/>
          <p14:tracePt t="20890" x="2700338" y="1511300"/>
          <p14:tracePt t="20893" x="2713038" y="1511300"/>
          <p14:tracePt t="20901" x="2732088" y="1511300"/>
          <p14:tracePt t="20907" x="2738438" y="1511300"/>
          <p14:tracePt t="20915" x="2743200" y="1511300"/>
          <p14:tracePt t="20930" x="2749550" y="1511300"/>
          <p14:tracePt t="23740" x="2847975" y="1511300"/>
          <p14:tracePt t="23745" x="2886075" y="1511300"/>
          <p14:tracePt t="23750" x="2916238" y="1535113"/>
          <p14:tracePt t="23758" x="2928938" y="1535113"/>
          <p14:tracePt t="23766" x="2935288" y="1547813"/>
          <p14:tracePt t="23773" x="2952750" y="1547813"/>
          <p14:tracePt t="23781" x="2984500" y="1554163"/>
          <p14:tracePt t="23788" x="3003550" y="1560513"/>
          <p14:tracePt t="23796" x="3014663" y="1566863"/>
          <p14:tracePt t="23803" x="3046413" y="1573213"/>
          <p14:tracePt t="23810" x="3063875" y="1573213"/>
          <p14:tracePt t="23817" x="3070225" y="1579563"/>
          <p14:tracePt t="23825" x="3089275" y="1579563"/>
          <p14:tracePt t="23833" x="3101975" y="1584325"/>
          <p14:tracePt t="23840" x="3108325" y="1584325"/>
          <p14:tracePt t="23848" x="3108325" y="1590675"/>
          <p14:tracePt t="23855" x="3113088" y="1590675"/>
          <p14:tracePt t="23863" x="3119438" y="1590675"/>
          <p14:tracePt t="23878" x="3125788" y="1590675"/>
          <p14:tracePt t="23885" x="3132138" y="1590675"/>
          <p14:tracePt t="23897" x="3151188" y="1590675"/>
          <p14:tracePt t="23900" x="3181350" y="1590675"/>
          <p14:tracePt t="23907" x="3187700" y="1590675"/>
          <p14:tracePt t="23915" x="3200400" y="1590675"/>
          <p14:tracePt t="23923" x="3213100" y="1590675"/>
          <p14:tracePt t="23930" x="3230563" y="1590675"/>
          <p14:tracePt t="23937" x="3236913" y="1590675"/>
          <p14:tracePt t="23945" x="3243263" y="1590675"/>
          <p14:tracePt t="23953" x="3249613" y="1590675"/>
          <p14:tracePt t="23960" x="3255963" y="1590675"/>
          <p14:tracePt t="23967" x="3262313" y="1590675"/>
          <p14:tracePt t="23983" x="3268663" y="1590675"/>
          <p14:tracePt t="23998" x="3273425" y="1590675"/>
          <p14:tracePt t="24005" x="3286125" y="1590675"/>
          <p14:tracePt t="24013" x="3292475" y="1590675"/>
          <p14:tracePt t="24020" x="3298825" y="1590675"/>
          <p14:tracePt t="24028" x="3317875" y="1590675"/>
          <p14:tracePt t="24035" x="3322638" y="1584325"/>
          <p14:tracePt t="24043" x="3328988" y="1579563"/>
          <p14:tracePt t="24050" x="3354388" y="1579563"/>
          <p14:tracePt t="24057" x="3360738" y="1579563"/>
          <p14:tracePt t="24065" x="3373438" y="1573213"/>
          <p14:tracePt t="24073" x="3384550" y="1573213"/>
          <p14:tracePt t="24080" x="3390900" y="1566863"/>
          <p14:tracePt t="24087" x="3397250" y="1566863"/>
          <p14:tracePt t="24095" x="3403600" y="1566863"/>
          <p14:tracePt t="24103" x="3416300" y="1560513"/>
          <p14:tracePt t="24110" x="3422650" y="1560513"/>
          <p14:tracePt t="24117" x="3429000" y="1560513"/>
          <p14:tracePt t="24125" x="3433763" y="1560513"/>
          <p14:tracePt t="24224" x="3440113" y="1560513"/>
          <p14:tracePt t="24231" x="3440113" y="1554163"/>
          <p14:tracePt t="24253" x="3446463" y="1554163"/>
          <p14:tracePt t="24262" x="3452813" y="1554163"/>
          <p14:tracePt t="24268" x="3452813" y="1547813"/>
          <p14:tracePt t="24276" x="3459163" y="1547813"/>
          <p14:tracePt t="24283" x="3465513" y="1541463"/>
          <p14:tracePt t="24298" x="3465513" y="1535113"/>
          <p14:tracePt t="24314" x="3471863" y="1524000"/>
          <p14:tracePt t="24321" x="3478213" y="1524000"/>
          <p14:tracePt t="24329" x="3482975" y="1517650"/>
          <p14:tracePt t="25168" x="3489325" y="1517650"/>
          <p14:tracePt t="25176" x="3495675" y="1517650"/>
          <p14:tracePt t="25183" x="3502025" y="1517650"/>
          <p14:tracePt t="25206" x="3508375" y="1517650"/>
          <p14:tracePt t="25214" x="3521075" y="1517650"/>
          <p14:tracePt t="25221" x="3527425" y="1517650"/>
          <p14:tracePt t="25228" x="3538538" y="1517650"/>
          <p14:tracePt t="25236" x="3563938" y="1517650"/>
          <p14:tracePt t="25244" x="3582988" y="1517650"/>
          <p14:tracePt t="25251" x="3594100" y="1517650"/>
          <p14:tracePt t="25259" x="3619500" y="1517650"/>
          <p14:tracePt t="25266" x="3638550" y="1517650"/>
          <p14:tracePt t="25273" x="3649663" y="1517650"/>
          <p14:tracePt t="25280" x="3675063" y="1517650"/>
          <p14:tracePt t="25288" x="3705225" y="1517650"/>
          <p14:tracePt t="25296" x="3711575" y="1517650"/>
          <p14:tracePt t="25303" x="3724275" y="1517650"/>
          <p14:tracePt t="25311" x="3736975" y="1517650"/>
          <p14:tracePt t="25318" x="3748088" y="1517650"/>
          <p14:tracePt t="25327" x="3760788" y="1517650"/>
          <p14:tracePt t="25333" x="3773488" y="1517650"/>
          <p14:tracePt t="25341" x="3786188" y="1517650"/>
          <p14:tracePt t="25348" x="3798888" y="1511300"/>
          <p14:tracePt t="25356" x="3810000" y="1511300"/>
          <p14:tracePt t="25363" x="3822700" y="1511300"/>
          <p14:tracePt t="25371" x="3829050" y="1511300"/>
          <p14:tracePt t="25378" x="3848100" y="1504950"/>
          <p14:tracePt t="25385" x="3859213" y="1504950"/>
          <p14:tracePt t="25393" x="3871913" y="1504950"/>
          <p14:tracePt t="25400" x="3878263" y="1504950"/>
          <p14:tracePt t="25409" x="3890963" y="1504950"/>
          <p14:tracePt t="25416" x="3897313" y="1504950"/>
          <p14:tracePt t="25431" x="3946525" y="1504950"/>
          <p14:tracePt t="25438" x="3963988" y="1504950"/>
          <p14:tracePt t="25454" x="3995738" y="1504950"/>
          <p14:tracePt t="25461" x="4008438" y="1504950"/>
          <p14:tracePt t="25468" x="4013200" y="1504950"/>
          <p14:tracePt t="25476" x="4025900" y="1504950"/>
          <p14:tracePt t="25483" x="4038600" y="1504950"/>
          <p14:tracePt t="25491" x="4044950" y="1504950"/>
          <p14:tracePt t="25498" x="4057650" y="1504950"/>
          <p14:tracePt t="25506" x="4068763" y="1504950"/>
          <p14:tracePt t="25513" x="4075113" y="1504950"/>
          <p14:tracePt t="25521" x="4087813" y="1504950"/>
          <p14:tracePt t="25528" x="4106863" y="1504950"/>
          <p14:tracePt t="25536" x="4113213" y="1504950"/>
          <p14:tracePt t="25544" x="4124325" y="1504950"/>
          <p14:tracePt t="25551" x="4137025" y="1504950"/>
          <p14:tracePt t="25559" x="4143375" y="1504950"/>
          <p14:tracePt t="25589" x="4149725" y="1504950"/>
          <p14:tracePt t="25611" x="4156075" y="1504950"/>
          <p14:tracePt t="25618" x="4173538" y="1504950"/>
          <p14:tracePt t="25627" x="4192588" y="1511300"/>
          <p14:tracePt t="25633" x="4205288" y="1511300"/>
          <p14:tracePt t="25641" x="4211638" y="1511300"/>
          <p14:tracePt t="25648" x="4224338" y="1511300"/>
          <p14:tracePt t="25656" x="4235450" y="1511300"/>
          <p14:tracePt t="25663" x="4241800" y="1511300"/>
          <p14:tracePt t="25671" x="4248150" y="1511300"/>
          <p14:tracePt t="25746" x="4254500" y="1511300"/>
          <p14:tracePt t="25753" x="4260850" y="1511300"/>
          <p14:tracePt t="28442" x="4260850" y="1517650"/>
          <p14:tracePt t="28444" x="4260850" y="1524000"/>
          <p14:tracePt t="28448" x="4248150" y="1554163"/>
          <p14:tracePt t="28454" x="4119563" y="1658938"/>
          <p14:tracePt t="28461" x="4100513" y="1671638"/>
          <p14:tracePt t="28468" x="4051300" y="1695450"/>
          <p14:tracePt t="28476" x="4008438" y="1733550"/>
          <p14:tracePt t="28484" x="3976688" y="1744663"/>
          <p14:tracePt t="28491" x="3921125" y="1776413"/>
          <p14:tracePt t="28499" x="3854450" y="1800225"/>
          <p14:tracePt t="28506" x="3835400" y="1806575"/>
          <p14:tracePt t="28514" x="3786188" y="1831975"/>
          <p14:tracePt t="28521" x="3717925" y="1844675"/>
          <p14:tracePt t="28528" x="3698875" y="1849438"/>
          <p14:tracePt t="28536" x="3649663" y="1855788"/>
          <p14:tracePt t="28543" x="3600450" y="1874838"/>
          <p14:tracePt t="28552" x="3544888" y="1887538"/>
          <p14:tracePt t="28558" x="3527425" y="1887538"/>
          <p14:tracePt t="28566" x="3471863" y="1887538"/>
          <p14:tracePt t="28573" x="3409950" y="1893888"/>
          <p14:tracePt t="28582" x="3378200" y="1893888"/>
          <p14:tracePt t="28588" x="3311525" y="1900238"/>
          <p14:tracePt t="28596" x="3249613" y="1900238"/>
          <p14:tracePt t="28603" x="3230563" y="1911350"/>
          <p14:tracePt t="28611" x="3175000" y="1911350"/>
          <p14:tracePt t="28618" x="3108325" y="1917700"/>
          <p14:tracePt t="28626" x="3082925" y="1917700"/>
          <p14:tracePt t="28634" x="3046413" y="1917700"/>
          <p14:tracePt t="28641" x="2997200" y="1917700"/>
          <p14:tracePt t="28649" x="2941638" y="1917700"/>
          <p14:tracePt t="28656" x="2922588" y="1917700"/>
          <p14:tracePt t="28663" x="2867025" y="1917700"/>
          <p14:tracePt t="28671" x="2805113" y="1917700"/>
          <p14:tracePt t="28678" x="2792413" y="1917700"/>
          <p14:tracePt t="28686" x="2755900" y="1917700"/>
          <p14:tracePt t="28693" x="2719388" y="1917700"/>
          <p14:tracePt t="28702" x="2687638" y="1917700"/>
          <p14:tracePt t="28708" x="2651125" y="1917700"/>
          <p14:tracePt t="28716" x="2614613" y="1917700"/>
          <p14:tracePt t="28724" x="2601913" y="1917700"/>
          <p14:tracePt t="28733" x="2565400" y="1917700"/>
          <p14:tracePt t="28738" x="2540000" y="1917700"/>
          <p14:tracePt t="28746" x="2522538" y="1917700"/>
          <p14:tracePt t="28753" x="2497138" y="1917700"/>
          <p14:tracePt t="28761" x="2471738" y="1917700"/>
          <p14:tracePt t="28769" x="2441575" y="1917700"/>
          <p14:tracePt t="28776" x="2422525" y="1917700"/>
          <p14:tracePt t="28784" x="2398713" y="1911350"/>
          <p14:tracePt t="28791" x="2355850" y="1911350"/>
          <p14:tracePt t="28799" x="2343150" y="1911350"/>
          <p14:tracePt t="28806" x="2317750" y="1911350"/>
          <p14:tracePt t="28813" x="2287588" y="1905000"/>
          <p14:tracePt t="28821" x="2274888" y="1905000"/>
          <p14:tracePt t="28829" x="2251075" y="1905000"/>
          <p14:tracePt t="28836" x="2219325" y="1893888"/>
          <p14:tracePt t="28844" x="2206625" y="1893888"/>
          <p14:tracePt t="28851" x="2189163" y="1887538"/>
          <p14:tracePt t="28858" x="2163763" y="1887538"/>
          <p14:tracePt t="28866" x="2139950" y="1887538"/>
          <p14:tracePt t="28873" x="2114550" y="1887538"/>
          <p14:tracePt t="28890" x="2046288" y="1881188"/>
          <p14:tracePt t="28896" x="2035175" y="1881188"/>
          <p14:tracePt t="28903" x="2016125" y="1881188"/>
          <p14:tracePt t="28911" x="1997075" y="1881188"/>
          <p14:tracePt t="28918" x="1979613" y="1881188"/>
          <p14:tracePt t="28927" x="1954213" y="1874838"/>
          <p14:tracePt t="28934" x="1930400" y="1874838"/>
          <p14:tracePt t="28941" x="1917700" y="1868488"/>
          <p14:tracePt t="28949" x="1887538" y="1862138"/>
          <p14:tracePt t="28956" x="1862138" y="1862138"/>
          <p14:tracePt t="28966" x="1849438" y="1855788"/>
          <p14:tracePt t="28971" x="1819275" y="1849438"/>
          <p14:tracePt t="28978" x="1806575" y="1849438"/>
          <p14:tracePt t="28986" x="1787525" y="1844675"/>
          <p14:tracePt t="28994" x="1770063" y="1844675"/>
          <p14:tracePt t="29002" x="1763713" y="1838325"/>
          <p14:tracePt t="29009" x="1744663" y="1838325"/>
          <p14:tracePt t="29016" x="1738313" y="1838325"/>
          <p14:tracePt t="29023" x="1720850" y="1831975"/>
          <p14:tracePt t="29032" x="1708150" y="1831975"/>
          <p14:tracePt t="29038" x="1695450" y="1831975"/>
          <p14:tracePt t="29046" x="1689100" y="1831975"/>
          <p14:tracePt t="29053" x="1658938" y="1831975"/>
          <p14:tracePt t="29061" x="1646238" y="1831975"/>
          <p14:tracePt t="29068" x="1620838" y="1831975"/>
          <p14:tracePt t="29076" x="1590675" y="1831975"/>
          <p14:tracePt t="29084" x="1577975" y="1831975"/>
          <p14:tracePt t="29091" x="1554163" y="1831975"/>
          <p14:tracePt t="29099" x="1522413" y="1831975"/>
          <p14:tracePt t="29106" x="1511300" y="1831975"/>
          <p14:tracePt t="29114" x="1492250" y="1831975"/>
          <p14:tracePt t="29121" x="1473200" y="1831975"/>
          <p14:tracePt t="29128" x="1455738" y="1831975"/>
          <p14:tracePt t="29136" x="1443038" y="1831975"/>
          <p14:tracePt t="29144" x="1430338" y="1831975"/>
          <p14:tracePt t="29151" x="1411288" y="1831975"/>
          <p14:tracePt t="29158" x="1406525" y="1831975"/>
          <p14:tracePt t="29167" x="1387475" y="1831975"/>
          <p14:tracePt t="29173" x="1355725" y="1831975"/>
          <p14:tracePt t="29188" x="1350963" y="1831975"/>
          <p14:tracePt t="29196" x="1338263" y="1831975"/>
          <p14:tracePt t="29203" x="1331913" y="1831975"/>
          <p14:tracePt t="29211" x="1325563" y="1831975"/>
          <p14:tracePt t="29218" x="1306513" y="1831975"/>
          <p14:tracePt t="29248" x="1301750" y="1831975"/>
          <p14:tracePt t="29265" x="1295400" y="1831975"/>
          <p14:tracePt t="29271" x="1282700" y="1831975"/>
          <p14:tracePt t="29279" x="1270000" y="1831975"/>
          <p14:tracePt t="29286" x="1263650" y="1831975"/>
          <p14:tracePt t="29294" x="1250950" y="1831975"/>
          <p14:tracePt t="29308" x="1246188" y="1831975"/>
          <p14:tracePt t="29541" x="1257300" y="1831975"/>
          <p14:tracePt t="29549" x="1282700" y="1831975"/>
          <p14:tracePt t="29556" x="1295400" y="1831975"/>
          <p14:tracePt t="29564" x="1301750" y="1831975"/>
          <p14:tracePt t="29571" x="1325563" y="1831975"/>
          <p14:tracePt t="29578" x="1344613" y="1831975"/>
          <p14:tracePt t="29587" x="1350963" y="1831975"/>
          <p14:tracePt t="29594" x="1362075" y="1825625"/>
          <p14:tracePt t="29608" x="1368425" y="1825625"/>
          <p14:tracePt t="29617" x="1381125" y="1825625"/>
          <p14:tracePt t="29623" x="1393825" y="1825625"/>
          <p14:tracePt t="29632" x="1406525" y="1825625"/>
          <p14:tracePt t="29638" x="1423988" y="1825625"/>
          <p14:tracePt t="29646" x="1455738" y="1825625"/>
          <p14:tracePt t="29653" x="1479550" y="1825625"/>
          <p14:tracePt t="29661" x="1485900" y="1825625"/>
          <p14:tracePt t="29669" x="1504950" y="1825625"/>
          <p14:tracePt t="29676" x="1522413" y="1825625"/>
          <p14:tracePt t="29684" x="1528763" y="1825625"/>
          <p14:tracePt t="29692" x="1547813" y="1825625"/>
          <p14:tracePt t="29700" x="1566863" y="1825625"/>
          <p14:tracePt t="29706" x="1571625" y="1825625"/>
          <p14:tracePt t="29714" x="1584325" y="1825625"/>
          <p14:tracePt t="29721" x="1603375" y="1825625"/>
          <p14:tracePt t="29728" x="1609725" y="1825625"/>
          <p14:tracePt t="29736" x="1627188" y="1819275"/>
          <p14:tracePt t="29743" x="1646238" y="1819275"/>
          <p14:tracePt t="29751" x="1658938" y="1819275"/>
          <p14:tracePt t="29758" x="1682750" y="1819275"/>
          <p14:tracePt t="29766" x="1714500" y="1812925"/>
          <p14:tracePt t="29773" x="1776413" y="1812925"/>
          <p14:tracePt t="29782" x="1787525" y="1812925"/>
          <p14:tracePt t="29788" x="1812925" y="1812925"/>
          <p14:tracePt t="29795" x="1843088" y="1806575"/>
          <p14:tracePt t="29803" x="1862138" y="1806575"/>
          <p14:tracePt t="29810" x="1881188" y="1806575"/>
          <p14:tracePt t="29818" x="1911350" y="1806575"/>
          <p14:tracePt t="29825" x="1924050" y="1806575"/>
          <p14:tracePt t="29833" x="1936750" y="1806575"/>
          <p14:tracePt t="29840" x="1960563" y="1795463"/>
          <p14:tracePt t="29848" x="1966913" y="1795463"/>
          <p14:tracePt t="29855" x="1985963" y="1795463"/>
          <p14:tracePt t="29863" x="2003425" y="1795463"/>
          <p14:tracePt t="29870" x="2016125" y="1795463"/>
          <p14:tracePt t="29878" x="2035175" y="1795463"/>
          <p14:tracePt t="29885" x="2065338" y="1795463"/>
          <p14:tracePt t="29893" x="2090738" y="1800225"/>
          <p14:tracePt t="29901" x="2101850" y="1800225"/>
          <p14:tracePt t="29908" x="2133600" y="1800225"/>
          <p14:tracePt t="29915" x="2152650" y="1800225"/>
          <p14:tracePt t="29923" x="2170113" y="1800225"/>
          <p14:tracePt t="29931" x="2182813" y="1800225"/>
          <p14:tracePt t="29938" x="2201863" y="1800225"/>
          <p14:tracePt t="29945" x="2206625" y="1800225"/>
          <p14:tracePt t="29953" x="2225675" y="1800225"/>
          <p14:tracePt t="29960" x="2238375" y="1800225"/>
          <p14:tracePt t="29968" x="2244725" y="1800225"/>
          <p14:tracePt t="29975" x="2257425" y="1800225"/>
          <p14:tracePt t="29983" x="2268538" y="1806575"/>
          <p14:tracePt t="29990" x="2287588" y="1806575"/>
          <p14:tracePt t="29999" x="2293938" y="1806575"/>
          <p14:tracePt t="30005" x="2317750" y="1806575"/>
          <p14:tracePt t="30013" x="2336800" y="1806575"/>
          <p14:tracePt t="30020" x="2355850" y="1812925"/>
          <p14:tracePt t="30028" x="2373313" y="1812925"/>
          <p14:tracePt t="30035" x="2405063" y="1812925"/>
          <p14:tracePt t="30043" x="2411413" y="1812925"/>
          <p14:tracePt t="30051" x="2428875" y="1819275"/>
          <p14:tracePt t="30058" x="2447925" y="1825625"/>
          <p14:tracePt t="30065" x="2454275" y="1825625"/>
          <p14:tracePt t="30073" x="2471738" y="1838325"/>
          <p14:tracePt t="30082" x="2484438" y="1838325"/>
          <p14:tracePt t="30088" x="2490788" y="1844675"/>
          <p14:tracePt t="30095" x="2497138" y="1849438"/>
          <p14:tracePt t="30103" x="2509838" y="1849438"/>
          <p14:tracePt t="30111" x="2533650" y="1855788"/>
          <p14:tracePt t="30118" x="2552700" y="1862138"/>
          <p14:tracePt t="30125" x="2571750" y="1862138"/>
          <p14:tracePt t="30134" x="2601913" y="1862138"/>
          <p14:tracePt t="30140" x="2608263" y="1862138"/>
          <p14:tracePt t="30148" x="2627313" y="1862138"/>
          <p14:tracePt t="30155" x="2651125" y="1862138"/>
          <p14:tracePt t="30163" x="2657475" y="1862138"/>
          <p14:tracePt t="30170" x="2670175" y="1862138"/>
          <p14:tracePt t="30178" x="2682875" y="1862138"/>
          <p14:tracePt t="30185" x="2687638" y="1862138"/>
          <p14:tracePt t="30215" x="2693988" y="1862138"/>
          <p14:tracePt t="30223" x="2706688" y="1862138"/>
          <p14:tracePt t="30231" x="2713038" y="1862138"/>
          <p14:tracePt t="30238" x="2719388" y="1862138"/>
          <p14:tracePt t="30253" x="2732088" y="1862138"/>
          <p14:tracePt t="30260" x="2738438" y="1862138"/>
          <p14:tracePt t="30268" x="2743200" y="1862138"/>
          <p14:tracePt t="30275" x="2755900" y="1862138"/>
          <p14:tracePt t="30283" x="2762250" y="1862138"/>
          <p14:tracePt t="30336" x="2768600" y="1862138"/>
          <p14:tracePt t="30344" x="2774950" y="1862138"/>
          <p14:tracePt t="30358" x="2781300" y="1862138"/>
          <p14:tracePt t="30411" x="2787650" y="1862138"/>
          <p14:tracePt t="30419" x="2792413" y="1862138"/>
          <p14:tracePt t="30426" x="2805113" y="1868488"/>
          <p14:tracePt t="30434" x="2817813" y="1868488"/>
          <p14:tracePt t="30450" x="2824163" y="1868488"/>
          <p14:tracePt t="30456" x="2830513" y="1868488"/>
          <p14:tracePt t="30524" x="2836863" y="1868488"/>
          <p14:tracePt t="30532" x="2847975" y="1868488"/>
          <p14:tracePt t="30539" x="2860675" y="1862138"/>
          <p14:tracePt t="30553" x="2867025" y="1862138"/>
          <p14:tracePt t="30561" x="2867025" y="1855788"/>
          <p14:tracePt t="32458" x="2867025" y="1862138"/>
          <p14:tracePt t="32473" x="2867025" y="1868488"/>
          <p14:tracePt t="32481" x="2867025" y="1881188"/>
          <p14:tracePt t="32488" x="2860675" y="1881188"/>
          <p14:tracePt t="32496" x="2854325" y="1893888"/>
          <p14:tracePt t="32503" x="2843213" y="1905000"/>
          <p14:tracePt t="32511" x="2836863" y="1917700"/>
          <p14:tracePt t="32519" x="2805113" y="1943100"/>
          <p14:tracePt t="32526" x="2768600" y="1973263"/>
          <p14:tracePt t="32533" x="2749550" y="1992313"/>
          <p14:tracePt t="32541" x="2687638" y="2035175"/>
          <p14:tracePt t="32549" x="2644775" y="2078038"/>
          <p14:tracePt t="32556" x="2578100" y="2116138"/>
          <p14:tracePt t="32563" x="2565400" y="2133600"/>
          <p14:tracePt t="32571" x="2503488" y="2170113"/>
          <p14:tracePt t="32579" x="2447925" y="2208213"/>
          <p14:tracePt t="32586" x="2428875" y="2214563"/>
          <p14:tracePt t="32593" x="2379663" y="2251075"/>
          <p14:tracePt t="32602" x="2312988" y="2276475"/>
          <p14:tracePt t="32608" x="2293938" y="2287588"/>
          <p14:tracePt t="32616" x="2232025" y="2306638"/>
          <p14:tracePt t="32623" x="2189163" y="2330450"/>
          <p14:tracePt t="32630" x="2157413" y="2336800"/>
          <p14:tracePt t="32638" x="2108200" y="2355850"/>
          <p14:tracePt t="32645" x="2058988" y="2405063"/>
          <p14:tracePt t="32653" x="2041525" y="2411413"/>
          <p14:tracePt t="32660" x="2016125" y="2411413"/>
          <p14:tracePt t="32668" x="1979613" y="2411413"/>
          <p14:tracePt t="32675" x="1947863" y="2411413"/>
          <p14:tracePt t="32683" x="1936750" y="2411413"/>
          <p14:tracePt t="32690" x="1898650" y="2411413"/>
          <p14:tracePt t="32698" x="1874838" y="2411413"/>
          <p14:tracePt t="32705" x="1843088" y="2411413"/>
          <p14:tracePt t="32713" x="1800225" y="2411413"/>
          <p14:tracePt t="32720" x="1731963" y="2398713"/>
          <p14:tracePt t="32728" x="1714500" y="2398713"/>
          <p14:tracePt t="32735" x="1658938" y="2398713"/>
          <p14:tracePt t="32742" x="1620838" y="2398713"/>
          <p14:tracePt t="32750" x="1609725" y="2398713"/>
          <p14:tracePt t="32758" x="1554163" y="2398713"/>
          <p14:tracePt t="32766" x="1511300" y="2398713"/>
          <p14:tracePt t="32773" x="1492250" y="2398713"/>
          <p14:tracePt t="32780" x="1449388" y="2398713"/>
          <p14:tracePt t="32787" x="1406525" y="2398713"/>
          <p14:tracePt t="32795" x="1368425" y="2398713"/>
          <p14:tracePt t="32803" x="1355725" y="2398713"/>
          <p14:tracePt t="32810" x="1344613" y="2398713"/>
          <p14:tracePt t="32818" x="1338263" y="2392363"/>
          <p14:tracePt t="32833" x="1331913" y="2386013"/>
          <p14:tracePt t="32840" x="1325563" y="2374900"/>
          <p14:tracePt t="32849" x="1319213" y="2374900"/>
          <p14:tracePt t="32855" x="1312863" y="2368550"/>
          <p14:tracePt t="32863" x="1306513" y="2362200"/>
          <p14:tracePt t="32870" x="1295400" y="2349500"/>
          <p14:tracePt t="32877" x="1282700" y="2343150"/>
          <p14:tracePt t="32885" x="1263650" y="2319338"/>
          <p14:tracePt t="32901" x="1239838" y="2300288"/>
          <p14:tracePt t="32908" x="1227138" y="2287588"/>
          <p14:tracePt t="32916" x="1201738" y="2270125"/>
          <p14:tracePt t="32923" x="1195388" y="2263775"/>
          <p14:tracePt t="32931" x="1184275" y="2251075"/>
          <p14:tracePt t="32938" x="1171575" y="2232025"/>
          <p14:tracePt t="32945" x="1165225" y="2225675"/>
          <p14:tracePt t="32953" x="1146175" y="2214563"/>
          <p14:tracePt t="32961" x="1146175" y="2208213"/>
          <p14:tracePt t="32968" x="1141413" y="2201863"/>
          <p14:tracePt t="32983" x="1128713" y="2201863"/>
          <p14:tracePt t="32990" x="1128713" y="2195513"/>
          <p14:tracePt t="33081" x="1128713" y="2189163"/>
          <p14:tracePt t="33088" x="1122363" y="2182813"/>
          <p14:tracePt t="33096" x="1122363" y="2176463"/>
          <p14:tracePt t="33103" x="1116013" y="2176463"/>
          <p14:tracePt t="33111" x="1116013" y="2170113"/>
          <p14:tracePt t="33118" x="1116013" y="2165350"/>
          <p14:tracePt t="33126" x="1109663" y="2165350"/>
          <p14:tracePt t="33133" x="1109663" y="2159000"/>
          <p14:tracePt t="33149" x="1109663" y="2152650"/>
          <p14:tracePt t="33156" x="1109663" y="2146300"/>
          <p14:tracePt t="33179" x="1103313" y="2146300"/>
          <p14:tracePt t="33555" x="1109663" y="2146300"/>
          <p14:tracePt t="33562" x="1146175" y="2146300"/>
          <p14:tracePt t="33567" x="1152525" y="2146300"/>
          <p14:tracePt t="33574" x="1177925" y="2146300"/>
          <p14:tracePt t="33582" x="1195388" y="2146300"/>
          <p14:tracePt t="33590" x="1208088" y="2146300"/>
          <p14:tracePt t="33597" x="1227138" y="2146300"/>
          <p14:tracePt t="33604" x="1250950" y="2146300"/>
          <p14:tracePt t="33612" x="1270000" y="2146300"/>
          <p14:tracePt t="33620" x="1276350" y="2146300"/>
          <p14:tracePt t="33627" x="1295400" y="2146300"/>
          <p14:tracePt t="33635" x="1312863" y="2146300"/>
          <p14:tracePt t="33644" x="1319213" y="2146300"/>
          <p14:tracePt t="33650" x="1338263" y="2139950"/>
          <p14:tracePt t="33658" x="1355725" y="2133600"/>
          <p14:tracePt t="33665" x="1368425" y="2133600"/>
          <p14:tracePt t="33673" x="1393825" y="2133600"/>
          <p14:tracePt t="33680" x="1430338" y="2127250"/>
          <p14:tracePt t="33688" x="1455738" y="2127250"/>
          <p14:tracePt t="33696" x="1492250" y="2116138"/>
          <p14:tracePt t="33703" x="1528763" y="2116138"/>
          <p14:tracePt t="33711" x="1541463" y="2109788"/>
          <p14:tracePt t="33718" x="1560513" y="2109788"/>
          <p14:tracePt t="33725" x="1577975" y="2109788"/>
          <p14:tracePt t="33733" x="1603375" y="2109788"/>
          <p14:tracePt t="33748" x="1616075" y="2109788"/>
          <p14:tracePt t="33755" x="1627188" y="2109788"/>
          <p14:tracePt t="33763" x="1639888" y="2109788"/>
          <p14:tracePt t="33770" x="1652588" y="2109788"/>
          <p14:tracePt t="33778" x="1671638" y="2109788"/>
          <p14:tracePt t="33785" x="1682750" y="2109788"/>
          <p14:tracePt t="33794" x="1708150" y="2109788"/>
          <p14:tracePt t="33800" x="1731963" y="2109788"/>
          <p14:tracePt t="33808" x="1744663" y="2109788"/>
          <p14:tracePt t="33815" x="1763713" y="2109788"/>
          <p14:tracePt t="33823" x="1781175" y="2109788"/>
          <p14:tracePt t="33830" x="1793875" y="2109788"/>
          <p14:tracePt t="33838" x="1806575" y="2109788"/>
          <p14:tracePt t="33846" x="1819275" y="2109788"/>
          <p14:tracePt t="33853" x="1831975" y="2109788"/>
          <p14:tracePt t="33861" x="1836738" y="2109788"/>
          <p14:tracePt t="33868" x="1843088" y="2109788"/>
          <p14:tracePt t="33874" x="1855788" y="2109788"/>
          <p14:tracePt t="33890" x="1868488" y="2109788"/>
          <p14:tracePt t="33900" x="1887538" y="2109788"/>
          <p14:tracePt t="33905" x="1892300" y="2109788"/>
          <p14:tracePt t="33912" x="1917700" y="2109788"/>
          <p14:tracePt t="33920" x="1936750" y="2109788"/>
          <p14:tracePt t="33927" x="1947863" y="2109788"/>
          <p14:tracePt t="33935" x="1973263" y="2109788"/>
          <p14:tracePt t="33942" x="1979613" y="2109788"/>
          <p14:tracePt t="33950" x="1992313" y="2109788"/>
          <p14:tracePt t="33958" x="2003425" y="2109788"/>
          <p14:tracePt t="33965" x="2016125" y="2109788"/>
          <p14:tracePt t="33973" x="2022475" y="2109788"/>
          <p14:tracePt t="33980" x="2028825" y="2109788"/>
          <p14:tracePt t="33988" x="2041525" y="2109788"/>
          <p14:tracePt t="33995" x="2052638" y="2109788"/>
          <p14:tracePt t="34003" x="2058988" y="2109788"/>
          <p14:tracePt t="34017" x="2071688" y="2109788"/>
          <p14:tracePt t="34025" x="2078038" y="2109788"/>
          <p14:tracePt t="34033" x="2084388" y="2109788"/>
          <p14:tracePt t="34040" x="2090738" y="2109788"/>
          <p14:tracePt t="34048" x="2097088" y="2109788"/>
          <p14:tracePt t="34094" x="2101850" y="2109788"/>
          <p14:tracePt t="34116" x="2108200" y="2109788"/>
          <p14:tracePt t="34124" x="2114550" y="2109788"/>
          <p14:tracePt t="34131" x="2120900" y="2109788"/>
          <p14:tracePt t="34146" x="2127250" y="2109788"/>
          <p14:tracePt t="34168" x="2133600" y="2109788"/>
          <p14:tracePt t="35272" x="2133600" y="2116138"/>
          <p14:tracePt t="37138" x="2133600" y="2120900"/>
          <p14:tracePt t="37146" x="2133600" y="2127250"/>
          <p14:tracePt t="37153" x="2127250" y="2139950"/>
          <p14:tracePt t="37160" x="2120900" y="2159000"/>
          <p14:tracePt t="37168" x="2114550" y="2165350"/>
          <p14:tracePt t="37176" x="2101850" y="2201863"/>
          <p14:tracePt t="37183" x="2084388" y="2225675"/>
          <p14:tracePt t="37191" x="2071688" y="2244725"/>
          <p14:tracePt t="37200" x="2052638" y="2281238"/>
          <p14:tracePt t="37206" x="2022475" y="2325688"/>
          <p14:tracePt t="37214" x="2003425" y="2349500"/>
          <p14:tracePt t="37221" x="1973263" y="2381250"/>
          <p14:tracePt t="37229" x="1947863" y="2411413"/>
          <p14:tracePt t="37236" x="1936750" y="2424113"/>
          <p14:tracePt t="37243" x="1905000" y="2447925"/>
          <p14:tracePt t="37251" x="1887538" y="2466975"/>
          <p14:tracePt t="37258" x="1881188" y="2479675"/>
          <p14:tracePt t="37267" x="1862138" y="2486025"/>
          <p14:tracePt t="37273" x="1836738" y="2509838"/>
          <p14:tracePt t="37281" x="1812925" y="2516188"/>
          <p14:tracePt t="37288" x="1806575" y="2516188"/>
          <p14:tracePt t="37296" x="1781175" y="2522538"/>
          <p14:tracePt t="37303" x="1757363" y="2528888"/>
          <p14:tracePt t="37311" x="1744663" y="2528888"/>
          <p14:tracePt t="37318" x="1727200" y="2535238"/>
          <p14:tracePt t="37326" x="1708150" y="2535238"/>
          <p14:tracePt t="37333" x="1701800" y="2535238"/>
          <p14:tracePt t="37341" x="1689100" y="2535238"/>
          <p14:tracePt t="37349" x="1676400" y="2535238"/>
          <p14:tracePt t="37363" x="1665288" y="2535238"/>
          <p14:tracePt t="37371" x="1652588" y="2535238"/>
          <p14:tracePt t="37379" x="1646238" y="2535238"/>
          <p14:tracePt t="37386" x="1633538" y="2535238"/>
          <p14:tracePt t="37393" x="1616075" y="2535238"/>
          <p14:tracePt t="37401" x="1597025" y="2528888"/>
          <p14:tracePt t="37408" x="1584325" y="2528888"/>
          <p14:tracePt t="37416" x="1560513" y="2528888"/>
          <p14:tracePt t="37423" x="1535113" y="2528888"/>
          <p14:tracePt t="37432" x="1522413" y="2528888"/>
          <p14:tracePt t="37438" x="1504950" y="2528888"/>
          <p14:tracePt t="37446" x="1485900" y="2528888"/>
          <p14:tracePt t="37453" x="1479550" y="2528888"/>
          <p14:tracePt t="37461" x="1466850" y="2522538"/>
          <p14:tracePt t="37468" x="1455738" y="2522538"/>
          <p14:tracePt t="37476" x="1449388" y="2516188"/>
          <p14:tracePt t="37483" x="1436688" y="2509838"/>
          <p14:tracePt t="37491" x="1417638" y="2503488"/>
          <p14:tracePt t="37499" x="1406525" y="2503488"/>
          <p14:tracePt t="37506" x="1393825" y="2497138"/>
          <p14:tracePt t="37513" x="1381125" y="2497138"/>
          <p14:tracePt t="37521" x="1362075" y="2490788"/>
          <p14:tracePt t="37529" x="1350963" y="2486025"/>
          <p14:tracePt t="37536" x="1325563" y="2479675"/>
          <p14:tracePt t="37543" x="1306513" y="2466975"/>
          <p14:tracePt t="37551" x="1301750" y="2460625"/>
          <p14:tracePt t="37558" x="1295400" y="2454275"/>
          <p14:tracePt t="37566" x="1282700" y="2454275"/>
          <p14:tracePt t="37573" x="1282700" y="2447925"/>
          <p14:tracePt t="37582" x="1276350" y="2441575"/>
          <p14:tracePt t="37588" x="1257300" y="2436813"/>
          <p14:tracePt t="37596" x="1250950" y="2436813"/>
          <p14:tracePt t="37603" x="1246188" y="2430463"/>
          <p14:tracePt t="37612" x="1239838" y="2430463"/>
          <p14:tracePt t="38406" x="1246188" y="2430463"/>
          <p14:tracePt t="38414" x="1276350" y="2430463"/>
          <p14:tracePt t="38421" x="1289050" y="2430463"/>
          <p14:tracePt t="38429" x="1331913" y="2430463"/>
          <p14:tracePt t="38436" x="1393825" y="2430463"/>
          <p14:tracePt t="38444" x="1430338" y="2430463"/>
          <p14:tracePt t="38451" x="1492250" y="2430463"/>
          <p14:tracePt t="38458" x="1577975" y="2430463"/>
          <p14:tracePt t="38466" x="1646238" y="2430463"/>
          <p14:tracePt t="38473" x="1671638" y="2430463"/>
          <p14:tracePt t="38481" x="1727200" y="2430463"/>
          <p14:tracePt t="38488" x="1787525" y="2430463"/>
          <p14:tracePt t="38498" x="1819275" y="2430463"/>
          <p14:tracePt t="38503" x="1887538" y="2430463"/>
          <p14:tracePt t="38511" x="1973263" y="2436813"/>
          <p14:tracePt t="38518" x="1997075" y="2436813"/>
          <p14:tracePt t="38526" x="2065338" y="2436813"/>
          <p14:tracePt t="38533" x="2163763" y="2436813"/>
          <p14:tracePt t="38541" x="2212975" y="2436813"/>
          <p14:tracePt t="38548" x="2300288" y="2436813"/>
          <p14:tracePt t="38556" x="2386013" y="2436813"/>
          <p14:tracePt t="38564" x="2422525" y="2436813"/>
          <p14:tracePt t="38570" x="2497138" y="2436813"/>
          <p14:tracePt t="38577" x="2571750" y="2436813"/>
          <p14:tracePt t="38584" x="2627313" y="2436813"/>
          <p14:tracePt t="38592" x="2638425" y="2436813"/>
          <p14:tracePt t="38599" x="2682875" y="2441575"/>
          <p14:tracePt t="38607" x="2732088" y="2441575"/>
          <p14:tracePt t="38615" x="2755900" y="2441575"/>
          <p14:tracePt t="38622" x="2830513" y="2441575"/>
          <p14:tracePt t="38630" x="2903538" y="2441575"/>
          <p14:tracePt t="38637" x="2952750" y="2441575"/>
          <p14:tracePt t="38645" x="3063875" y="2441575"/>
          <p14:tracePt t="38652" x="3151188" y="2441575"/>
          <p14:tracePt t="38660" x="3181350" y="2441575"/>
          <p14:tracePt t="38667" x="3224213" y="2441575"/>
          <p14:tracePt t="38675" x="3262313" y="2441575"/>
          <p14:tracePt t="38683" x="3286125" y="2441575"/>
          <p14:tracePt t="38691" x="3311525" y="2441575"/>
          <p14:tracePt t="38698" x="3341688" y="2441575"/>
          <p14:tracePt t="38714" x="3367088" y="2441575"/>
          <p14:tracePt t="38720" x="3373438" y="2441575"/>
          <p14:tracePt t="38728" x="3397250" y="2441575"/>
          <p14:tracePt t="38735" x="3409950" y="2441575"/>
          <p14:tracePt t="38743" x="3416300" y="2441575"/>
          <p14:tracePt t="38751" x="3440113" y="2441575"/>
          <p14:tracePt t="38758" x="3452813" y="2441575"/>
          <p14:tracePt t="38767" x="3465513" y="2441575"/>
          <p14:tracePt t="38773" x="3471863" y="2441575"/>
          <p14:tracePt t="38781" x="3478213" y="2441575"/>
          <p14:tracePt t="38841" x="3482975" y="2441575"/>
          <p14:tracePt t="38848" x="3489325" y="2441575"/>
          <p14:tracePt t="38856" x="3495675" y="2441575"/>
          <p14:tracePt t="38864" x="3502025" y="2441575"/>
          <p14:tracePt t="38887" x="3508375" y="2441575"/>
          <p14:tracePt t="38961" x="3514725" y="2441575"/>
          <p14:tracePt t="43848" x="3557588" y="2460625"/>
          <p14:tracePt t="43852" x="3576638" y="2473325"/>
          <p14:tracePt t="43854" x="3656013" y="2503488"/>
          <p14:tracePt t="43858" x="3914775" y="2614613"/>
          <p14:tracePt t="43867" x="3940175" y="2627313"/>
          <p14:tracePt t="43874" x="3995738" y="2646363"/>
          <p14:tracePt t="43881" x="4075113" y="2670175"/>
          <p14:tracePt t="43904" x="4241800" y="2757488"/>
          <p14:tracePt t="43911" x="4279900" y="2781300"/>
          <p14:tracePt t="43920" x="4322763" y="2800350"/>
          <p14:tracePt t="43926" x="4340225" y="2813050"/>
          <p14:tracePt t="43934" x="4371975" y="2836863"/>
          <p14:tracePt t="43941" x="4414838" y="2862263"/>
          <p14:tracePt t="43949" x="4421188" y="2867025"/>
          <p14:tracePt t="43956" x="4457700" y="2886075"/>
          <p14:tracePt t="43964" x="4489450" y="2922588"/>
          <p14:tracePt t="43971" x="4525963" y="2967038"/>
          <p14:tracePt t="43979" x="4549775" y="2997200"/>
          <p14:tracePt t="43987" x="4605338" y="3065463"/>
          <p14:tracePt t="43994" x="4692650" y="3157538"/>
          <p14:tracePt t="44002" x="4735513" y="3206750"/>
          <p14:tracePt t="44009" x="4821238" y="3298825"/>
          <p14:tracePt t="44016" x="4889500" y="3379788"/>
          <p14:tracePt t="44024" x="4914900" y="3409950"/>
          <p14:tracePt t="44031" x="4981575" y="3471863"/>
          <p14:tracePt t="44041" x="5037138" y="3527425"/>
          <p14:tracePt t="44046" x="5086350" y="3563938"/>
          <p14:tracePt t="44054" x="5130800" y="3589338"/>
          <p14:tracePt t="44061" x="5210175" y="3651250"/>
          <p14:tracePt t="44070" x="5229225" y="3663950"/>
          <p14:tracePt t="44076" x="5295900" y="3706813"/>
          <p14:tracePt t="44084" x="5389563" y="3743325"/>
          <p14:tracePt t="44091" x="5481638" y="3786188"/>
          <p14:tracePt t="44099" x="5530850" y="3805238"/>
          <p14:tracePt t="44107" x="5599113" y="3811588"/>
          <p14:tracePt t="44114" x="5648325" y="3841750"/>
          <p14:tracePt t="44121" x="5672138" y="3848100"/>
          <p14:tracePt t="44129" x="5684838" y="3848100"/>
          <p14:tracePt t="44422" x="5715000" y="3848100"/>
          <p14:tracePt t="44429" x="5826125" y="3848100"/>
          <p14:tracePt t="44436" x="5875338" y="3848100"/>
          <p14:tracePt t="44444" x="5999163" y="3854450"/>
          <p14:tracePt t="44451" x="6110288" y="3854450"/>
          <p14:tracePt t="44459" x="6146800" y="3854450"/>
          <p14:tracePt t="44467" x="6246813" y="3854450"/>
          <p14:tracePt t="44474" x="6319838" y="3854450"/>
          <p14:tracePt t="44482" x="6356350" y="3854450"/>
          <p14:tracePt t="44489" x="6430963" y="3854450"/>
          <p14:tracePt t="44497" x="6529388" y="3848100"/>
          <p14:tracePt t="44504" x="6578600" y="3848100"/>
          <p14:tracePt t="44513" x="6665913" y="3848100"/>
          <p14:tracePt t="44519" x="6757988" y="3830638"/>
          <p14:tracePt t="44527" x="6856413" y="3817938"/>
          <p14:tracePt t="44534" x="6881813" y="3817938"/>
          <p14:tracePt t="44542" x="6942138" y="3805238"/>
          <p14:tracePt t="44550" x="6991350" y="3786188"/>
          <p14:tracePt t="44557" x="7016750" y="3779838"/>
          <p14:tracePt t="44564" x="7053263" y="3768725"/>
          <p14:tracePt t="44570" x="7072313" y="3749675"/>
          <p14:tracePt t="44579" x="7078663" y="3743325"/>
          <p14:tracePt t="44586" x="7097713" y="3736975"/>
          <p14:tracePt t="44593" x="7108825" y="3724275"/>
          <p14:tracePt t="44601" x="7121525" y="3719513"/>
          <p14:tracePt t="44608" x="7134225" y="3706813"/>
          <p14:tracePt t="44616" x="7158038" y="3700463"/>
          <p14:tracePt t="44623" x="7164388" y="3694113"/>
          <p14:tracePt t="44632" x="7183438" y="3675063"/>
          <p14:tracePt t="44638" x="7213600" y="3657600"/>
          <p14:tracePt t="44646" x="7245350" y="3632200"/>
          <p14:tracePt t="44653" x="7251700" y="3632200"/>
          <p14:tracePt t="44662" x="7262813" y="3625850"/>
          <p14:tracePt t="44668" x="7269163" y="3614738"/>
          <p14:tracePt t="44676" x="7269163" y="3608388"/>
          <p14:tracePt t="44683" x="7275513" y="3602038"/>
          <p14:tracePt t="44691" x="7281863" y="3589338"/>
          <p14:tracePt t="44699" x="7288213" y="3589338"/>
          <p14:tracePt t="44706" x="7294563" y="3582988"/>
          <p14:tracePt t="44714" x="7300913" y="3576638"/>
          <p14:tracePt t="44721" x="7307263" y="3570288"/>
          <p14:tracePt t="44736" x="7324725" y="3559175"/>
          <p14:tracePt t="44743" x="7337425" y="3559175"/>
          <p14:tracePt t="44751" x="7362825" y="3546475"/>
          <p14:tracePt t="44758" x="7380288" y="3540125"/>
          <p14:tracePt t="44766" x="7399338" y="3540125"/>
          <p14:tracePt t="44773" x="7416800" y="3533775"/>
          <p14:tracePt t="44781" x="7429500" y="3533775"/>
          <p14:tracePt t="44788" x="7442200" y="3533775"/>
          <p14:tracePt t="44796" x="7442200" y="3527425"/>
          <p14:tracePt t="44803" x="7454900" y="3527425"/>
          <p14:tracePt t="44812" x="7461250" y="3527425"/>
          <p14:tracePt t="44818" x="7467600" y="3521075"/>
          <p14:tracePt t="44826" x="7472363" y="3521075"/>
          <p14:tracePt t="44833" x="7472363" y="3514725"/>
          <p14:tracePt t="44848" x="7472363" y="3509963"/>
          <p14:tracePt t="44856" x="7472363" y="3503613"/>
          <p14:tracePt t="44871" x="7472363" y="3497263"/>
          <p14:tracePt t="44896" x="7478713" y="3490913"/>
          <p14:tracePt t="44908" x="7478713" y="3484563"/>
          <p14:tracePt t="44924" x="7478713" y="3478213"/>
          <p14:tracePt t="44945" x="7478713" y="3471863"/>
          <p14:tracePt t="44953" x="7478713" y="3465513"/>
          <p14:tracePt t="44999" x="7478713" y="3459163"/>
          <p14:tracePt t="45082" x="7478713" y="3454400"/>
          <p14:tracePt t="45089" x="7485063" y="3454400"/>
          <p14:tracePt t="45097" x="7485063" y="3448050"/>
          <p14:tracePt t="45104" x="7491413" y="3441700"/>
          <p14:tracePt t="45114" x="7497763" y="3441700"/>
          <p14:tracePt t="45134" x="7497763" y="3435350"/>
          <p14:tracePt t="45532" x="7497763" y="3441700"/>
          <p14:tracePt t="45539" x="7510463" y="3459163"/>
          <p14:tracePt t="45546" x="7516813" y="3490913"/>
          <p14:tracePt t="45554" x="7523163" y="3503613"/>
          <p14:tracePt t="45561" x="7540625" y="3533775"/>
          <p14:tracePt t="45569" x="7566025" y="3563938"/>
          <p14:tracePt t="45576" x="7572375" y="3576638"/>
          <p14:tracePt t="45584" x="7596188" y="3625850"/>
          <p14:tracePt t="45592" x="7621588" y="3681413"/>
          <p14:tracePt t="45599" x="7632700" y="3700463"/>
          <p14:tracePt t="45607" x="7658100" y="3762375"/>
          <p14:tracePt t="45614" x="7688263" y="3835400"/>
          <p14:tracePt t="45621" x="7707313" y="3867150"/>
          <p14:tracePt t="45628" x="7726363" y="3946525"/>
          <p14:tracePt t="45635" x="7743825" y="4021138"/>
          <p14:tracePt t="45642" x="7750175" y="4064000"/>
          <p14:tracePt t="45650" x="7769225" y="4138613"/>
          <p14:tracePt t="45657" x="7769225" y="4200525"/>
          <p14:tracePt t="45665" x="7769225" y="4260850"/>
          <p14:tracePt t="45672" x="7769225" y="4292600"/>
          <p14:tracePt t="45680" x="7769225" y="4348163"/>
          <p14:tracePt t="45688" x="7769225" y="4397375"/>
          <p14:tracePt t="45695" x="7769225" y="4433888"/>
          <p14:tracePt t="45702" x="7769225" y="4495800"/>
          <p14:tracePt t="45710" x="7769225" y="4557713"/>
          <p14:tracePt t="45718" x="7775575" y="4587875"/>
          <p14:tracePt t="45725" x="7799388" y="4675188"/>
          <p14:tracePt t="45733" x="7805738" y="4754563"/>
          <p14:tracePt t="45741" x="7812088" y="4779963"/>
          <p14:tracePt t="45748" x="7824788" y="4859338"/>
          <p14:tracePt t="45756" x="7831138" y="4908550"/>
          <p14:tracePt t="45763" x="7831138" y="4927600"/>
          <p14:tracePt t="45772" x="7831138" y="4995863"/>
          <p14:tracePt t="45778" x="7831138" y="5026025"/>
          <p14:tracePt t="45786" x="7831138" y="5057775"/>
          <p14:tracePt t="45793" x="7831138" y="5062538"/>
          <p14:tracePt t="45801" x="7831138" y="5087938"/>
          <p14:tracePt t="45808" x="7831138" y="5113338"/>
          <p14:tracePt t="45816" x="7831138" y="5124450"/>
          <p14:tracePt t="45823" x="7824788" y="5143500"/>
          <p14:tracePt t="45831" x="7818438" y="5162550"/>
          <p14:tracePt t="45839" x="7812088" y="5173663"/>
          <p14:tracePt t="45845" x="7805738" y="5186363"/>
          <p14:tracePt t="45853" x="7793038" y="5211763"/>
          <p14:tracePt t="45868" x="7788275" y="5224463"/>
          <p14:tracePt t="45876" x="7781925" y="5248275"/>
          <p14:tracePt t="45891" x="7775575" y="5260975"/>
          <p14:tracePt t="45898" x="7775575" y="5267325"/>
          <p14:tracePt t="45906" x="7775575" y="5278438"/>
          <p14:tracePt t="45913" x="7769225" y="5284788"/>
          <p14:tracePt t="45922" x="7769225" y="5291138"/>
          <p14:tracePt t="45928" x="7769225" y="5297488"/>
          <p14:tracePt t="45943" x="7769225" y="5303838"/>
          <p14:tracePt t="45951" x="7762875" y="5310188"/>
          <p14:tracePt t="45958" x="7762875" y="5316538"/>
          <p14:tracePt t="45966" x="7762875" y="5322888"/>
          <p14:tracePt t="45996" x="7756525" y="5322888"/>
          <p14:tracePt t="46004" x="7756525" y="5329238"/>
          <p14:tracePt t="46349" x="7756525" y="5322888"/>
          <p14:tracePt t="46357" x="7756525" y="5267325"/>
          <p14:tracePt t="46364" x="7762875" y="5248275"/>
          <p14:tracePt t="46372" x="7775575" y="5205413"/>
          <p14:tracePt t="46379" x="7781925" y="5124450"/>
          <p14:tracePt t="46386" x="7781925" y="5087938"/>
          <p14:tracePt t="46394" x="7793038" y="5013325"/>
          <p14:tracePt t="46402" x="7793038" y="4927600"/>
          <p14:tracePt t="46410" x="7793038" y="4878388"/>
          <p14:tracePt t="46417" x="7793038" y="4779963"/>
          <p14:tracePt t="46424" x="7793038" y="4668838"/>
          <p14:tracePt t="46432" x="7788275" y="4619625"/>
          <p14:tracePt t="46441" x="7769225" y="4514850"/>
          <p14:tracePt t="46446" x="7750175" y="4403725"/>
          <p14:tracePt t="46454" x="7743825" y="4367213"/>
          <p14:tracePt t="46461" x="7713663" y="4273550"/>
          <p14:tracePt t="46469" x="7700963" y="4200525"/>
          <p14:tracePt t="46478" x="7664450" y="4132263"/>
          <p14:tracePt t="46484" x="7658100" y="4113213"/>
          <p14:tracePt t="46491" x="7632700" y="4051300"/>
          <p14:tracePt t="46498" x="7602538" y="3995738"/>
          <p14:tracePt t="46506" x="7596188" y="3978275"/>
          <p14:tracePt t="46513" x="7583488" y="3922713"/>
          <p14:tracePt t="46521" x="7572375" y="3890963"/>
          <p14:tracePt t="46528" x="7572375" y="3873500"/>
          <p14:tracePt t="46536" x="7566025" y="3841750"/>
          <p14:tracePt t="46543" x="7559675" y="3824288"/>
          <p14:tracePt t="46551" x="7546975" y="3811588"/>
          <p14:tracePt t="46558" x="7540625" y="3786188"/>
          <p14:tracePt t="46566" x="7540625" y="3779838"/>
          <p14:tracePt t="46574" x="7534275" y="3762375"/>
          <p14:tracePt t="46581" x="7527925" y="3749675"/>
          <p14:tracePt t="46590" x="7527925" y="3730625"/>
          <p14:tracePt t="46596" x="7523163" y="3719513"/>
          <p14:tracePt t="46604" x="7516813" y="3706813"/>
          <p14:tracePt t="46611" x="7516813" y="3687763"/>
          <p14:tracePt t="46619" x="7510463" y="3670300"/>
          <p14:tracePt t="46627" x="7504113" y="3644900"/>
          <p14:tracePt t="46634" x="7504113" y="3625850"/>
          <p14:tracePt t="46641" x="7491413" y="3608388"/>
          <p14:tracePt t="46649" x="7491413" y="3589338"/>
          <p14:tracePt t="46657" x="7485063" y="3563938"/>
          <p14:tracePt t="46664" x="7485063" y="3552825"/>
          <p14:tracePt t="46679" x="7478713" y="3533775"/>
          <p14:tracePt t="46687" x="7478713" y="3521075"/>
          <p14:tracePt t="46694" x="7478713" y="3514725"/>
          <p14:tracePt t="46701" x="7478713" y="3509963"/>
          <p14:tracePt t="46710" x="7478713" y="3503613"/>
          <p14:tracePt t="46717" x="7478713" y="3497263"/>
          <p14:tracePt t="46731" x="7478713" y="3490913"/>
          <p14:tracePt t="46957" x="7504113" y="3497263"/>
          <p14:tracePt t="46964" x="7510463" y="3503613"/>
          <p14:tracePt t="46972" x="7540625" y="3527425"/>
          <p14:tracePt t="46979" x="7583488" y="3552825"/>
          <p14:tracePt t="46987" x="7615238" y="3576638"/>
          <p14:tracePt t="46994" x="7670800" y="3614738"/>
          <p14:tracePt t="47002" x="7732713" y="3657600"/>
          <p14:tracePt t="47011" x="7750175" y="3675063"/>
          <p14:tracePt t="47017" x="7793038" y="3706813"/>
          <p14:tracePt t="47024" x="7837488" y="3743325"/>
          <p14:tracePt t="47031" x="7848600" y="3762375"/>
          <p14:tracePt t="47039" x="7880350" y="3792538"/>
          <p14:tracePt t="47046" x="7904163" y="3824288"/>
          <p14:tracePt t="47053" x="7923213" y="3867150"/>
          <p14:tracePt t="47061" x="7935913" y="3890963"/>
          <p14:tracePt t="47068" x="7959725" y="3916363"/>
          <p14:tracePt t="47076" x="7985125" y="3971925"/>
          <p14:tracePt t="47083" x="7997825" y="3995738"/>
          <p14:tracePt t="47091" x="8034338" y="4044950"/>
          <p14:tracePt t="47098" x="8058150" y="4089400"/>
          <p14:tracePt t="47106" x="8064500" y="4106863"/>
          <p14:tracePt t="47113" x="8089900" y="4138613"/>
          <p14:tracePt t="47121" x="8102600" y="4181475"/>
          <p14:tracePt t="47128" x="8120063" y="4200525"/>
          <p14:tracePt t="47136" x="8132763" y="4249738"/>
          <p14:tracePt t="47143" x="8151813" y="4305300"/>
          <p14:tracePt t="47151" x="8151813" y="4329113"/>
          <p14:tracePt t="47158" x="8162925" y="4391025"/>
          <p14:tracePt t="47166" x="8162925" y="4440238"/>
          <p14:tracePt t="47173" x="8162925" y="4502150"/>
          <p14:tracePt t="47181" x="8162925" y="4521200"/>
          <p14:tracePt t="47188" x="8162925" y="4545013"/>
          <p14:tracePt t="47195" x="8162925" y="4606925"/>
          <p14:tracePt t="47202" x="8162925" y="4625975"/>
          <p14:tracePt t="47210" x="8162925" y="4681538"/>
          <p14:tracePt t="47218" x="8162925" y="4718050"/>
          <p14:tracePt t="47225" x="8162925" y="4748213"/>
          <p14:tracePt t="47232" x="8162925" y="4773613"/>
          <p14:tracePt t="47240" x="8151813" y="4816475"/>
          <p14:tracePt t="47248" x="8145463" y="4829175"/>
          <p14:tracePt t="47257" x="8139113" y="4852988"/>
          <p14:tracePt t="47264" x="8126413" y="4878388"/>
          <p14:tracePt t="47272" x="8120063" y="4891088"/>
          <p14:tracePt t="47279" x="8096250" y="4908550"/>
          <p14:tracePt t="47287" x="8053388" y="4946650"/>
          <p14:tracePt t="47295" x="8021638" y="4976813"/>
          <p14:tracePt t="47302" x="7997825" y="4995863"/>
          <p14:tracePt t="47311" x="7959725" y="5013325"/>
          <p14:tracePt t="47315" x="7916863" y="5045075"/>
          <p14:tracePt t="47323" x="7893050" y="5057775"/>
          <p14:tracePt t="47330" x="7854950" y="5068888"/>
          <p14:tracePt t="47339" x="7799388" y="5087938"/>
          <p14:tracePt t="47345" x="7781925" y="5106988"/>
          <p14:tracePt t="47353" x="7732713" y="5118100"/>
          <p14:tracePt t="47360" x="7694613" y="5124450"/>
          <p14:tracePt t="47368" x="7670800" y="5137150"/>
          <p14:tracePt t="47375" x="7621588" y="5149850"/>
          <p14:tracePt t="47383" x="7583488" y="5168900"/>
          <p14:tracePt t="47390" x="7527925" y="5186363"/>
          <p14:tracePt t="47398" x="7510463" y="5192713"/>
          <p14:tracePt t="47406" x="7467600" y="5199063"/>
          <p14:tracePt t="47413" x="7429500" y="5205413"/>
          <p14:tracePt t="47421" x="7416800" y="5211763"/>
          <p14:tracePt t="47428" x="7380288" y="5224463"/>
          <p14:tracePt t="47436" x="7350125" y="5229225"/>
          <p14:tracePt t="47443" x="7343775" y="5229225"/>
          <p14:tracePt t="47451" x="7324725" y="5235575"/>
          <p14:tracePt t="47466" x="7318375" y="5235575"/>
          <p14:tracePt t="47789" x="7324725" y="5235575"/>
          <p14:tracePt t="47797" x="7350125" y="5235575"/>
          <p14:tracePt t="47804" x="7362825" y="5235575"/>
          <p14:tracePt t="47812" x="7386638" y="5229225"/>
          <p14:tracePt t="47819" x="7429500" y="5218113"/>
          <p14:tracePt t="47827" x="7448550" y="5218113"/>
          <p14:tracePt t="47834" x="7472363" y="5211763"/>
          <p14:tracePt t="47841" x="7516813" y="5192713"/>
          <p14:tracePt t="47850" x="7540625" y="5186363"/>
          <p14:tracePt t="47857" x="7589838" y="5162550"/>
          <p14:tracePt t="47864" x="7632700" y="5137150"/>
          <p14:tracePt t="47871" x="7645400" y="5124450"/>
          <p14:tracePt t="47880" x="7677150" y="5100638"/>
          <p14:tracePt t="47899" x="7713663" y="5057775"/>
          <p14:tracePt t="47903" x="7726363" y="5032375"/>
          <p14:tracePt t="47908" x="7743825" y="5008563"/>
          <p14:tracePt t="47916" x="7762875" y="4953000"/>
          <p14:tracePt t="47923" x="7769225" y="4921250"/>
          <p14:tracePt t="47931" x="7793038" y="4859338"/>
          <p14:tracePt t="47938" x="7812088" y="4792663"/>
          <p14:tracePt t="47946" x="7842250" y="4748213"/>
          <p14:tracePt t="47953" x="7867650" y="4681538"/>
          <p14:tracePt t="47961" x="7910513" y="4606925"/>
          <p14:tracePt t="47968" x="7923213" y="4576763"/>
          <p14:tracePt t="47976" x="7942263" y="4508500"/>
          <p14:tracePt t="47983" x="7959725" y="4459288"/>
          <p14:tracePt t="47991" x="7972425" y="4427538"/>
          <p14:tracePt t="47999" x="7991475" y="4348163"/>
          <p14:tracePt t="48006" x="8002588" y="4311650"/>
          <p14:tracePt t="48013" x="8002588" y="4279900"/>
          <p14:tracePt t="48021" x="8002588" y="4256088"/>
          <p14:tracePt t="48029" x="8002588" y="4205288"/>
          <p14:tracePt t="48036" x="8002588" y="4156075"/>
          <p14:tracePt t="48043" x="8002588" y="4138613"/>
          <p14:tracePt t="48051" x="7991475" y="4089400"/>
          <p14:tracePt t="48058" x="7985125" y="4033838"/>
          <p14:tracePt t="48066" x="7978775" y="4014788"/>
          <p14:tracePt t="48073" x="7972425" y="3978275"/>
          <p14:tracePt t="48081" x="7959725" y="3916363"/>
          <p14:tracePt t="48088" x="7953375" y="3903663"/>
          <p14:tracePt t="48096" x="7935913" y="3854450"/>
          <p14:tracePt t="48103" x="7929563" y="3830638"/>
          <p14:tracePt t="48111" x="7923213" y="3811588"/>
          <p14:tracePt t="48118" x="7916863" y="3786188"/>
          <p14:tracePt t="48126" x="7904163" y="3756025"/>
          <p14:tracePt t="48133" x="7897813" y="3743325"/>
          <p14:tracePt t="48141" x="7880350" y="3713163"/>
          <p14:tracePt t="48149" x="7861300" y="3687763"/>
          <p14:tracePt t="48156" x="7848600" y="3670300"/>
          <p14:tracePt t="48164" x="7842250" y="3663950"/>
          <p14:tracePt t="48171" x="7824788" y="3651250"/>
          <p14:tracePt t="48179" x="7799388" y="3632200"/>
          <p14:tracePt t="48186" x="7788275" y="3625850"/>
          <p14:tracePt t="48193" x="7756525" y="3608388"/>
          <p14:tracePt t="48201" x="7737475" y="3602038"/>
          <p14:tracePt t="48208" x="7732713" y="3602038"/>
          <p14:tracePt t="48216" x="7713663" y="3595688"/>
          <p14:tracePt t="48232" x="7707313" y="3595688"/>
          <p14:tracePt t="48238" x="7700963" y="3595688"/>
          <p14:tracePt t="48246" x="7694613" y="3595688"/>
          <p14:tracePt t="49289" x="7700963" y="3595688"/>
          <p14:tracePt t="49297" x="7743825" y="3595688"/>
          <p14:tracePt t="49304" x="7799388" y="3602038"/>
          <p14:tracePt t="49312" x="7812088" y="3608388"/>
          <p14:tracePt t="49319" x="7880350" y="3619500"/>
          <p14:tracePt t="49327" x="7966075" y="3644900"/>
          <p14:tracePt t="49334" x="8008938" y="3657600"/>
          <p14:tracePt t="49343" x="8089900" y="3687763"/>
          <p14:tracePt t="49349" x="8139113" y="3713163"/>
          <p14:tracePt t="49357" x="8158163" y="3730625"/>
          <p14:tracePt t="49364" x="8175625" y="3749675"/>
          <p14:tracePt t="49372" x="8194675" y="3779838"/>
          <p14:tracePt t="49381" x="8201025" y="3792538"/>
          <p14:tracePt t="49386" x="8201025" y="3841750"/>
          <p14:tracePt t="49394" x="8207375" y="3879850"/>
          <p14:tracePt t="49402" x="8207375" y="3897313"/>
          <p14:tracePt t="49410" x="8188325" y="3929063"/>
          <p14:tracePt t="49416" x="8181975" y="3984625"/>
          <p14:tracePt t="49426" x="8158163" y="4027488"/>
          <p14:tracePt t="49431" x="8145463" y="4044950"/>
          <p14:tracePt t="49439" x="8113713" y="4106863"/>
          <p14:tracePt t="49446" x="8077200" y="4162425"/>
          <p14:tracePt t="49455" x="8058150" y="4194175"/>
          <p14:tracePt t="49463" x="8021638" y="4249738"/>
          <p14:tracePt t="49469" x="7966075" y="4329113"/>
          <p14:tracePt t="49477" x="7948613" y="4360863"/>
          <p14:tracePt t="49484" x="7897813" y="4427538"/>
          <p14:tracePt t="49492" x="7842250" y="4483100"/>
          <p14:tracePt t="49498" x="7818438" y="4514850"/>
          <p14:tracePt t="49505" x="7769225" y="4570413"/>
          <p14:tracePt t="49513" x="7713663" y="4619625"/>
          <p14:tracePt t="49521" x="7677150" y="4675188"/>
          <p14:tracePt t="49528" x="7658100" y="4687888"/>
          <p14:tracePt t="49535" x="7608888" y="4711700"/>
          <p14:tracePt t="49543" x="7540625" y="4730750"/>
          <p14:tracePt t="49550" x="7510463" y="4748213"/>
          <p14:tracePt t="49558" x="7461250" y="4754563"/>
          <p14:tracePt t="49565" x="7362825" y="4773613"/>
          <p14:tracePt t="49573" x="7318375" y="4792663"/>
          <p14:tracePt t="49580" x="7177088" y="4816475"/>
          <p14:tracePt t="49588" x="7053263" y="4835525"/>
          <p14:tracePt t="49595" x="7004050" y="4835525"/>
          <p14:tracePt t="49603" x="6892925" y="4852988"/>
          <p14:tracePt t="49610" x="6738938" y="4865688"/>
          <p14:tracePt t="49618" x="6578600" y="4878388"/>
          <p14:tracePt t="49626" x="6505575" y="4884738"/>
          <p14:tracePt t="49633" x="6319838" y="4884738"/>
          <p14:tracePt t="49641" x="6091238" y="4884738"/>
          <p14:tracePt t="49648" x="6005513" y="4884738"/>
          <p14:tracePt t="49655" x="5821363" y="4884738"/>
          <p14:tracePt t="49663" x="5543550" y="4884738"/>
          <p14:tracePt t="49671" x="5432425" y="4884738"/>
          <p14:tracePt t="49678" x="5118100" y="4884738"/>
          <p14:tracePt t="49686" x="4692650" y="4884738"/>
          <p14:tracePt t="49693" x="4568825" y="4897438"/>
          <p14:tracePt t="49701" x="4173538" y="4927600"/>
          <p14:tracePt t="49708" x="3976688" y="4964113"/>
          <p14:tracePt t="49716" x="3792538" y="4976813"/>
          <p14:tracePt t="49723" x="3743325" y="4976813"/>
          <p14:tracePt t="49730" x="3632200" y="4976813"/>
          <p14:tracePt t="49739" x="3527425" y="4976813"/>
          <p14:tracePt t="49745" x="3482975" y="4976813"/>
          <p14:tracePt t="49753" x="3373438" y="4976813"/>
          <p14:tracePt t="49761" x="3311525" y="4976813"/>
          <p14:tracePt t="49768" x="3273425" y="4976813"/>
          <p14:tracePt t="49776" x="3175000" y="4976813"/>
          <p14:tracePt t="49783" x="3063875" y="4976813"/>
          <p14:tracePt t="49791" x="3014663" y="4976813"/>
          <p14:tracePt t="49799" x="2867025" y="4976813"/>
          <p14:tracePt t="49806" x="2687638" y="4976813"/>
          <p14:tracePt t="49813" x="2627313" y="4976813"/>
          <p14:tracePt t="49820" x="2516188" y="4976813"/>
          <p14:tracePt t="49828" x="2379663" y="4976813"/>
          <p14:tracePt t="49836" x="2274888" y="4976813"/>
          <p14:tracePt t="49843" x="2232025" y="4976813"/>
          <p14:tracePt t="49851" x="2182813" y="4976813"/>
          <p14:tracePt t="49858" x="2146300" y="4976813"/>
          <p14:tracePt t="49865" x="2127250" y="4976813"/>
          <p14:tracePt t="49873" x="2108200" y="4976813"/>
          <p14:tracePt t="49880" x="2078038" y="4976813"/>
          <p14:tracePt t="49898" x="2052638" y="4976813"/>
          <p14:tracePt t="49903" x="2022475" y="4976813"/>
          <p14:tracePt t="49911" x="2003425" y="4976813"/>
          <p14:tracePt t="49918" x="1973263" y="4976813"/>
          <p14:tracePt t="49926" x="1917700" y="4995863"/>
          <p14:tracePt t="49933" x="1874838" y="5002213"/>
          <p14:tracePt t="49941" x="1855788" y="5008563"/>
          <p14:tracePt t="49948" x="1825625" y="5026025"/>
          <p14:tracePt t="49956" x="1806575" y="5032375"/>
          <p14:tracePt t="49963" x="1793875" y="5032375"/>
          <p14:tracePt t="49971" x="1776413" y="5038725"/>
          <p14:tracePt t="49978" x="1751013" y="5045075"/>
          <p14:tracePt t="49986" x="1744663" y="5051425"/>
          <p14:tracePt t="49993" x="1727200" y="5051425"/>
          <p14:tracePt t="50001" x="1708150" y="5062538"/>
          <p14:tracePt t="50008" x="1695450" y="5062538"/>
          <p14:tracePt t="50016" x="1676400" y="5068888"/>
          <p14:tracePt t="50023" x="1646238" y="5081588"/>
          <p14:tracePt t="50030" x="1620838" y="5094288"/>
          <p14:tracePt t="50038" x="1609725" y="5100638"/>
          <p14:tracePt t="50045" x="1577975" y="5106988"/>
          <p14:tracePt t="50053" x="1522413" y="5124450"/>
          <p14:tracePt t="50061" x="1504950" y="5130800"/>
          <p14:tracePt t="50068" x="1466850" y="5137150"/>
          <p14:tracePt t="50077" x="1417638" y="5143500"/>
          <p14:tracePt t="50083" x="1406525" y="5149850"/>
          <p14:tracePt t="50091" x="1374775" y="5156200"/>
          <p14:tracePt t="50098" x="1338263" y="5156200"/>
          <p14:tracePt t="50106" x="1325563" y="5156200"/>
          <p14:tracePt t="50113" x="1312863" y="5156200"/>
          <p14:tracePt t="50121" x="1295400" y="5156200"/>
          <p14:tracePt t="50128" x="1282700" y="5156200"/>
          <p14:tracePt t="50136" x="1263650" y="5156200"/>
          <p14:tracePt t="50143" x="1233488" y="5156200"/>
          <p14:tracePt t="50151" x="1201738" y="5149850"/>
          <p14:tracePt t="50158" x="1184275" y="5143500"/>
          <p14:tracePt t="50166" x="1152525" y="5130800"/>
          <p14:tracePt t="50174" x="1128713" y="5124450"/>
          <p14:tracePt t="50181" x="1116013" y="5113338"/>
          <p14:tracePt t="50188" x="1090613" y="5100638"/>
          <p14:tracePt t="50195" x="1073150" y="5081588"/>
          <p14:tracePt t="50203" x="1066800" y="5075238"/>
          <p14:tracePt t="50211" x="1047750" y="5051425"/>
          <p14:tracePt t="50218" x="1030288" y="5026025"/>
          <p14:tracePt t="50226" x="1017588" y="4995863"/>
          <p14:tracePt t="50233" x="998538" y="4957763"/>
          <p14:tracePt t="50241" x="962025" y="4902200"/>
          <p14:tracePt t="50248" x="925513" y="4848225"/>
          <p14:tracePt t="50256" x="912813" y="4822825"/>
          <p14:tracePt t="50263" x="869950" y="4773613"/>
          <p14:tracePt t="50271" x="850900" y="4754563"/>
          <p14:tracePt t="50278" x="825500" y="4718050"/>
          <p14:tracePt t="50286" x="788988" y="4675188"/>
          <p14:tracePt t="50293" x="752475" y="4619625"/>
          <p14:tracePt t="50301" x="739775" y="4600575"/>
          <p14:tracePt t="50309" x="715963" y="4551363"/>
          <p14:tracePt t="50316" x="696913" y="4495800"/>
          <p14:tracePt t="50324" x="690563" y="4483100"/>
          <p14:tracePt t="50331" x="665163" y="4421188"/>
          <p14:tracePt t="50338" x="647700" y="4384675"/>
          <p14:tracePt t="50345" x="635000" y="4354513"/>
          <p14:tracePt t="50353" x="604838" y="4311650"/>
          <p14:tracePt t="50361" x="592138" y="4256088"/>
          <p14:tracePt t="50368" x="560388" y="4200525"/>
          <p14:tracePt t="50376" x="555625" y="4181475"/>
          <p14:tracePt t="50383" x="530225" y="4119563"/>
          <p14:tracePt t="50391" x="511175" y="4083050"/>
          <p14:tracePt t="50398" x="504825" y="4051300"/>
          <p14:tracePt t="50406" x="500063" y="4002088"/>
          <p14:tracePt t="50413" x="500063" y="3890963"/>
          <p14:tracePt t="50421" x="500063" y="3867150"/>
          <p14:tracePt t="50428" x="500063" y="3805238"/>
          <p14:tracePt t="50436" x="500063" y="3749675"/>
          <p14:tracePt t="50443" x="504825" y="3724275"/>
          <p14:tracePt t="50450" x="523875" y="3670300"/>
          <p14:tracePt t="50458" x="542925" y="3595688"/>
          <p14:tracePt t="50466" x="549275" y="3570288"/>
          <p14:tracePt t="50474" x="549275" y="3527425"/>
          <p14:tracePt t="50480" x="560388" y="3471863"/>
          <p14:tracePt t="50488" x="560388" y="3448050"/>
          <p14:tracePt t="50495" x="566738" y="3416300"/>
          <p14:tracePt t="50503" x="573088" y="3367088"/>
          <p14:tracePt t="50511" x="592138" y="3311525"/>
          <p14:tracePt t="50518" x="604838" y="3294063"/>
          <p14:tracePt t="50527" x="615950" y="3243263"/>
          <p14:tracePt t="50533" x="628650" y="3200400"/>
          <p14:tracePt t="50541" x="635000" y="3187700"/>
          <p14:tracePt t="50548" x="654050" y="3133725"/>
          <p14:tracePt t="50556" x="671513" y="3101975"/>
          <p14:tracePt t="50563" x="684213" y="3071813"/>
          <p14:tracePt t="50571" x="696913" y="3040063"/>
          <p14:tracePt t="50578" x="733425" y="2997200"/>
          <p14:tracePt t="50586" x="746125" y="2978150"/>
          <p14:tracePt t="50593" x="771525" y="2941638"/>
          <p14:tracePt t="50600" x="808038" y="2911475"/>
          <p14:tracePt t="50608" x="825500" y="2892425"/>
          <p14:tracePt t="50616" x="831850" y="2879725"/>
          <p14:tracePt t="50624" x="863600" y="2862263"/>
          <p14:tracePt t="50630" x="893763" y="2836863"/>
          <p14:tracePt t="50638" x="906463" y="2830513"/>
          <p14:tracePt t="50646" x="936625" y="2806700"/>
          <p14:tracePt t="50653" x="968375" y="2800350"/>
          <p14:tracePt t="50661" x="985838" y="2787650"/>
          <p14:tracePt t="50668" x="1017588" y="2768600"/>
          <p14:tracePt t="50676" x="1073150" y="2751138"/>
          <p14:tracePt t="50683" x="1085850" y="2744788"/>
          <p14:tracePt t="50691" x="1135063" y="2732088"/>
          <p14:tracePt t="50698" x="1208088" y="2701925"/>
          <p14:tracePt t="50706" x="1276350" y="2689225"/>
          <p14:tracePt t="50713" x="1295400" y="2676525"/>
          <p14:tracePt t="50721" x="1350963" y="2670175"/>
          <p14:tracePt t="50728" x="1423988" y="2657475"/>
          <p14:tracePt t="50736" x="1449388" y="2652713"/>
          <p14:tracePt t="50743" x="1492250" y="2652713"/>
          <p14:tracePt t="50751" x="1547813" y="2646363"/>
          <p14:tracePt t="50758" x="1566863" y="2646363"/>
          <p14:tracePt t="50765" x="1616075" y="2646363"/>
          <p14:tracePt t="50774" x="1665288" y="2646363"/>
          <p14:tracePt t="50781" x="1682750" y="2646363"/>
          <p14:tracePt t="50788" x="1708150" y="2646363"/>
          <p14:tracePt t="50795" x="1757363" y="2646363"/>
          <p14:tracePt t="50803" x="1787525" y="2640013"/>
          <p14:tracePt t="50811" x="1849438" y="2640013"/>
          <p14:tracePt t="50818" x="1947863" y="2640013"/>
          <p14:tracePt t="50826" x="2022475" y="2640013"/>
          <p14:tracePt t="50833" x="2041525" y="2640013"/>
          <p14:tracePt t="50841" x="2108200" y="2640013"/>
          <p14:tracePt t="50848" x="2182813" y="2640013"/>
          <p14:tracePt t="50855" x="2201863" y="2640013"/>
          <p14:tracePt t="50863" x="2238375" y="2640013"/>
          <p14:tracePt t="50871" x="2312988" y="2640013"/>
          <p14:tracePt t="50878" x="2349500" y="2640013"/>
          <p14:tracePt t="50885" x="2422525" y="2640013"/>
          <p14:tracePt t="50893" x="2522538" y="2640013"/>
          <p14:tracePt t="50909" x="2627313" y="2640013"/>
          <p14:tracePt t="50915" x="2687638" y="2640013"/>
          <p14:tracePt t="50924" x="2762250" y="2640013"/>
          <p14:tracePt t="50930" x="2792413" y="2640013"/>
          <p14:tracePt t="50938" x="2860675" y="2640013"/>
          <p14:tracePt t="50945" x="2922588" y="2640013"/>
          <p14:tracePt t="50953" x="2947988" y="2640013"/>
          <p14:tracePt t="50961" x="3003550" y="2640013"/>
          <p14:tracePt t="50968" x="3063875" y="2640013"/>
          <p14:tracePt t="50976" x="3095625" y="2640013"/>
          <p14:tracePt t="50983" x="3119438" y="2640013"/>
          <p14:tracePt t="50991" x="3187700" y="2640013"/>
          <p14:tracePt t="50998" x="3217863" y="2640013"/>
          <p14:tracePt t="51006" x="3292475" y="2640013"/>
          <p14:tracePt t="51013" x="3378200" y="2640013"/>
          <p14:tracePt t="51021" x="3416300" y="2640013"/>
          <p14:tracePt t="51028" x="3489325" y="2640013"/>
          <p14:tracePt t="51036" x="3576638" y="2640013"/>
          <p14:tracePt t="51043" x="3675063" y="2640013"/>
          <p14:tracePt t="51051" x="3711575" y="2640013"/>
          <p14:tracePt t="51058" x="3835400" y="2640013"/>
          <p14:tracePt t="51066" x="3903663" y="2627313"/>
          <p14:tracePt t="51074" x="3921125" y="2627313"/>
          <p14:tracePt t="51080" x="3963988" y="2627313"/>
          <p14:tracePt t="51088" x="4019550" y="2627313"/>
          <p14:tracePt t="51095" x="4038600" y="2627313"/>
          <p14:tracePt t="51103" x="4081463" y="2627313"/>
          <p14:tracePt t="51111" x="4137025" y="2627313"/>
          <p14:tracePt t="51118" x="4156075" y="2627313"/>
          <p14:tracePt t="51126" x="4198938" y="2627313"/>
          <p14:tracePt t="51133" x="4229100" y="2627313"/>
          <p14:tracePt t="51141" x="4284663" y="2627313"/>
          <p14:tracePt t="51148" x="4303713" y="2620963"/>
          <p14:tracePt t="51155" x="4365625" y="2620963"/>
          <p14:tracePt t="51163" x="4427538" y="2614613"/>
          <p14:tracePt t="51171" x="4445000" y="2614613"/>
          <p14:tracePt t="51178" x="4494213" y="2614613"/>
          <p14:tracePt t="51186" x="4519613" y="2614613"/>
          <p14:tracePt t="51193" x="4538663" y="2614613"/>
          <p14:tracePt t="51201" x="4598988" y="2614613"/>
          <p14:tracePt t="51208" x="4637088" y="2614613"/>
          <p14:tracePt t="51216" x="4649788" y="2608263"/>
          <p14:tracePt t="51224" x="4686300" y="2608263"/>
          <p14:tracePt t="51230" x="4722813" y="2608263"/>
          <p14:tracePt t="51239" x="4741863" y="2597150"/>
          <p14:tracePt t="51245" x="4778375" y="2597150"/>
          <p14:tracePt t="51253" x="4840288" y="2597150"/>
          <p14:tracePt t="51260" x="4902200" y="2597150"/>
          <p14:tracePt t="51268" x="4926013" y="2597150"/>
          <p14:tracePt t="51276" x="4981575" y="2597150"/>
          <p14:tracePt t="51283" x="5006975" y="2597150"/>
          <p14:tracePt t="51291" x="5030788" y="2597150"/>
          <p14:tracePt t="51298" x="5086350" y="2597150"/>
          <p14:tracePt t="51306" x="5148263" y="2597150"/>
          <p14:tracePt t="51313" x="5173663" y="2597150"/>
          <p14:tracePt t="51321" x="5240338" y="2597150"/>
          <p14:tracePt t="51328" x="5302250" y="2597150"/>
          <p14:tracePt t="51336" x="5334000" y="2597150"/>
          <p14:tracePt t="51343" x="5400675" y="2601913"/>
          <p14:tracePt t="51351" x="5487988" y="2608263"/>
          <p14:tracePt t="51359" x="5586413" y="2608263"/>
          <p14:tracePt t="51366" x="5610225" y="2608263"/>
          <p14:tracePt t="51374" x="5691188" y="2608263"/>
          <p14:tracePt t="51380" x="5802313" y="2608263"/>
          <p14:tracePt t="51388" x="5838825" y="2608263"/>
          <p14:tracePt t="51395" x="5888038" y="2608263"/>
          <p14:tracePt t="51403" x="5937250" y="2608263"/>
          <p14:tracePt t="51411" x="5949950" y="2608263"/>
          <p14:tracePt t="51418" x="5999163" y="2608263"/>
          <p14:tracePt t="51426" x="6048375" y="2608263"/>
          <p14:tracePt t="51433" x="6073775" y="2608263"/>
          <p14:tracePt t="51441" x="6153150" y="2608263"/>
          <p14:tracePt t="51448" x="6215063" y="2608263"/>
          <p14:tracePt t="51456" x="6264275" y="2608263"/>
          <p14:tracePt t="51463" x="6338888" y="2608263"/>
          <p14:tracePt t="51471" x="6411913" y="2608263"/>
          <p14:tracePt t="51478" x="6473825" y="2608263"/>
          <p14:tracePt t="51486" x="6492875" y="2608263"/>
          <p14:tracePt t="51493" x="6542088" y="2608263"/>
          <p14:tracePt t="51500" x="6565900" y="2608263"/>
          <p14:tracePt t="51508" x="6578600" y="2608263"/>
          <p14:tracePt t="51516" x="6597650" y="2608263"/>
          <p14:tracePt t="51524" x="6621463" y="2614613"/>
          <p14:tracePt t="51530" x="6634163" y="2627313"/>
          <p14:tracePt t="51538" x="6653213" y="2633663"/>
          <p14:tracePt t="51545" x="6672263" y="2640013"/>
          <p14:tracePt t="51554" x="6683375" y="2646363"/>
          <p14:tracePt t="51560" x="6708775" y="2646363"/>
          <p14:tracePt t="51568" x="6726238" y="2652713"/>
          <p14:tracePt t="51576" x="6745288" y="2657475"/>
          <p14:tracePt t="51583" x="6751638" y="2663825"/>
          <p14:tracePt t="51591" x="6757988" y="2670175"/>
          <p14:tracePt t="51598" x="6764338" y="2670175"/>
          <p14:tracePt t="51606" x="6770688" y="2676525"/>
          <p14:tracePt t="51613" x="6770688" y="2682875"/>
          <p14:tracePt t="51621" x="6788150" y="2695575"/>
          <p14:tracePt t="51628" x="6794500" y="2701925"/>
          <p14:tracePt t="51636" x="6813550" y="2713038"/>
          <p14:tracePt t="51643" x="6837363" y="2725738"/>
          <p14:tracePt t="51651" x="6850063" y="2725738"/>
          <p14:tracePt t="51658" x="6869113" y="2738438"/>
          <p14:tracePt t="51666" x="6881813" y="2751138"/>
          <p14:tracePt t="51674" x="6886575" y="2751138"/>
          <p14:tracePt t="51680" x="6899275" y="2757488"/>
          <p14:tracePt t="51688" x="6905625" y="2762250"/>
          <p14:tracePt t="51695" x="6905625" y="2768600"/>
          <p14:tracePt t="51703" x="6911975" y="2781300"/>
          <p14:tracePt t="51711" x="6918325" y="2781300"/>
          <p14:tracePt t="51718" x="6937375" y="2800350"/>
          <p14:tracePt t="51726" x="6948488" y="2806700"/>
          <p14:tracePt t="51733" x="6980238" y="2830513"/>
          <p14:tracePt t="51741" x="7016750" y="2862263"/>
          <p14:tracePt t="51748" x="7035800" y="2867025"/>
          <p14:tracePt t="51756" x="7065963" y="2898775"/>
          <p14:tracePt t="51763" x="7097713" y="2917825"/>
          <p14:tracePt t="51771" x="7108825" y="2928938"/>
          <p14:tracePt t="51778" x="7140575" y="2954338"/>
          <p14:tracePt t="51786" x="7164388" y="2984500"/>
          <p14:tracePt t="51793" x="7202488" y="3027363"/>
          <p14:tracePt t="51800" x="7207250" y="3040063"/>
          <p14:tracePt t="51808" x="7232650" y="3082925"/>
          <p14:tracePt t="51815" x="7269163" y="3138488"/>
          <p14:tracePt t="51824" x="7275513" y="3163888"/>
          <p14:tracePt t="51830" x="7312025" y="3219450"/>
          <p14:tracePt t="51838" x="7337425" y="3287713"/>
          <p14:tracePt t="51845" x="7356475" y="3305175"/>
          <p14:tracePt t="51853" x="7380288" y="3348038"/>
          <p14:tracePt t="51861" x="7392988" y="3392488"/>
          <p14:tracePt t="51868" x="7416800" y="3422650"/>
          <p14:tracePt t="51876" x="7448550" y="3478213"/>
          <p14:tracePt t="51883" x="7472363" y="3533775"/>
          <p14:tracePt t="51892" x="7478713" y="3552825"/>
          <p14:tracePt t="51898" x="7504113" y="3602038"/>
          <p14:tracePt t="51906" x="7523163" y="3663950"/>
          <p14:tracePt t="51913" x="7553325" y="3719513"/>
          <p14:tracePt t="51921" x="7566025" y="3762375"/>
          <p14:tracePt t="51928" x="7583488" y="3817938"/>
          <p14:tracePt t="51936" x="7615238" y="3879850"/>
          <p14:tracePt t="51944" x="7627938" y="3903663"/>
          <p14:tracePt t="51951" x="7651750" y="3959225"/>
          <p14:tracePt t="51958" x="7670800" y="4014788"/>
          <p14:tracePt t="51966" x="7681913" y="4044950"/>
          <p14:tracePt t="51975" x="7700963" y="4089400"/>
          <p14:tracePt t="51982" x="7720013" y="4151313"/>
          <p14:tracePt t="51989" x="7726363" y="4194175"/>
          <p14:tracePt t="51996" x="7737475" y="4211638"/>
          <p14:tracePt t="52003" x="7750175" y="4260850"/>
          <p14:tracePt t="52011" x="7769225" y="4305300"/>
          <p14:tracePt t="52018" x="7775575" y="4329113"/>
          <p14:tracePt t="52027" x="7775575" y="4371975"/>
          <p14:tracePt t="52033" x="7781925" y="4421188"/>
          <p14:tracePt t="52041" x="7793038" y="4452938"/>
          <p14:tracePt t="52048" x="7818438" y="4514850"/>
          <p14:tracePt t="52056" x="7837488" y="4581525"/>
          <p14:tracePt t="52063" x="7842250" y="4606925"/>
          <p14:tracePt t="52071" x="7854950" y="4649788"/>
          <p14:tracePt t="52078" x="7880350" y="4730750"/>
          <p14:tracePt t="52094" x="7880350" y="4748213"/>
          <p14:tracePt t="52100" x="7880350" y="4760913"/>
          <p14:tracePt t="52109" x="7880350" y="4767263"/>
          <p14:tracePt t="52116" x="7880350" y="4773613"/>
          <p14:tracePt t="52124" x="7880350" y="4779963"/>
          <p14:tracePt t="52131" x="7880350" y="4792663"/>
          <p14:tracePt t="52146" x="7880350" y="4803775"/>
          <p14:tracePt t="52153" x="7880350" y="4810125"/>
          <p14:tracePt t="52161" x="7880350" y="4816475"/>
          <p14:tracePt t="52168" x="7880350" y="4822825"/>
          <p14:tracePt t="52176" x="7880350" y="4835525"/>
          <p14:tracePt t="52191" x="7880350" y="4841875"/>
          <p14:tracePt t="52213" x="7874000" y="4848225"/>
          <p14:tracePt t="52221" x="7874000" y="4852988"/>
          <p14:tracePt t="52228" x="7867650" y="4865688"/>
          <p14:tracePt t="52235" x="7861300" y="4872038"/>
          <p14:tracePt t="52243" x="7854950" y="4878388"/>
          <p14:tracePt t="52250" x="7842250" y="4891088"/>
          <p14:tracePt t="52259" x="7831138" y="4897438"/>
          <p14:tracePt t="52265" x="7818438" y="4902200"/>
          <p14:tracePt t="52274" x="7805738" y="4908550"/>
          <p14:tracePt t="52280" x="7799388" y="4908550"/>
          <p14:tracePt t="52288" x="7781925" y="4914900"/>
          <p14:tracePt t="52295" x="7762875" y="4921250"/>
          <p14:tracePt t="52304" x="7743825" y="4921250"/>
          <p14:tracePt t="52310" x="7694613" y="4927600"/>
          <p14:tracePt t="52318" x="7645400" y="4927600"/>
          <p14:tracePt t="52325" x="7615238" y="4927600"/>
          <p14:tracePt t="52333" x="7572375" y="4927600"/>
          <p14:tracePt t="52341" x="7485063" y="4927600"/>
          <p14:tracePt t="52348" x="7435850" y="4927600"/>
          <p14:tracePt t="52356" x="7350125" y="4927600"/>
          <p14:tracePt t="52363" x="7239000" y="4927600"/>
          <p14:tracePt t="52370" x="7102475" y="4927600"/>
          <p14:tracePt t="52378" x="7053263" y="4927600"/>
          <p14:tracePt t="52386" x="6905625" y="4927600"/>
          <p14:tracePt t="52393" x="6794500" y="4927600"/>
          <p14:tracePt t="52401" x="6683375" y="4927600"/>
          <p14:tracePt t="52408" x="6535738" y="4927600"/>
          <p14:tracePt t="52416" x="6283325" y="4927600"/>
          <p14:tracePt t="52424" x="6196013" y="4927600"/>
          <p14:tracePt t="52431" x="5999163" y="4953000"/>
          <p14:tracePt t="52438" x="5795963" y="4964113"/>
          <p14:tracePt t="52446" x="5727700" y="4976813"/>
          <p14:tracePt t="52453" x="5573713" y="4995863"/>
          <p14:tracePt t="52461" x="5462588" y="5008563"/>
          <p14:tracePt t="52468" x="5389563" y="5013325"/>
          <p14:tracePt t="52477" x="5272088" y="5038725"/>
          <p14:tracePt t="52483" x="5141913" y="5038725"/>
          <p14:tracePt t="52491" x="5019675" y="5038725"/>
          <p14:tracePt t="52498" x="4970463" y="5038725"/>
          <p14:tracePt t="52506" x="4859338" y="5038725"/>
          <p14:tracePt t="52513" x="4748213" y="5038725"/>
          <p14:tracePt t="52522" x="4660900" y="5038725"/>
          <p14:tracePt t="52528" x="4549775" y="5038725"/>
          <p14:tracePt t="52537" x="4402138" y="5038725"/>
          <p14:tracePt t="52543" x="4340225" y="5038725"/>
          <p14:tracePt t="52552" x="4217988" y="5038725"/>
          <p14:tracePt t="52558" x="4081463" y="5038725"/>
          <p14:tracePt t="52565" x="4044950" y="5038725"/>
          <p14:tracePt t="52574" x="3933825" y="5038725"/>
          <p14:tracePt t="52580" x="3848100" y="5038725"/>
          <p14:tracePt t="52588" x="3803650" y="5032375"/>
          <p14:tracePt t="52596" x="3730625" y="5032375"/>
          <p14:tracePt t="52603" x="3681413" y="5026025"/>
          <p14:tracePt t="52611" x="3643313" y="5026025"/>
          <p14:tracePt t="52618" x="3606800" y="5026025"/>
          <p14:tracePt t="52626" x="3557588" y="5026025"/>
          <p14:tracePt t="52633" x="3471863" y="5026025"/>
          <p14:tracePt t="52641" x="3440113" y="5026025"/>
          <p14:tracePt t="52648" x="3354388" y="5026025"/>
          <p14:tracePt t="52657" x="3255963" y="5026025"/>
          <p14:tracePt t="52663" x="3206750" y="5026025"/>
          <p14:tracePt t="52671" x="3108325" y="5026025"/>
          <p14:tracePt t="52678" x="3033713" y="5026025"/>
          <p14:tracePt t="52686" x="2984500" y="5026025"/>
          <p14:tracePt t="52693" x="2897188" y="5026025"/>
          <p14:tracePt t="52701" x="2811463" y="5026025"/>
          <p14:tracePt t="52708" x="2781300" y="5026025"/>
          <p14:tracePt t="52716" x="2725738" y="5026025"/>
          <p14:tracePt t="52724" x="2700338" y="5026025"/>
          <p14:tracePt t="52730" x="2670175" y="5026025"/>
          <p14:tracePt t="52738" x="2663825" y="5026025"/>
          <p14:tracePt t="52746" x="2657475" y="5026025"/>
          <p14:tracePt t="52852" x="2651125" y="5026025"/>
          <p14:tracePt t="55428" x="2725738" y="4989513"/>
          <p14:tracePt t="55431" x="2824163" y="4914900"/>
          <p14:tracePt t="55431" x="2860675" y="4872038"/>
          <p14:tracePt t="55438" x="3021013" y="4656138"/>
          <p14:tracePt t="55445" x="3033713" y="4625975"/>
          <p14:tracePt t="55453" x="3082925" y="4570413"/>
          <p14:tracePt t="55460" x="3138488" y="4514850"/>
          <p14:tracePt t="55468" x="3157538" y="4471988"/>
          <p14:tracePt t="55475" x="3194050" y="4416425"/>
          <p14:tracePt t="55483" x="3217863" y="4371975"/>
          <p14:tracePt t="55490" x="3224213" y="4341813"/>
          <p14:tracePt t="55499" x="3236913" y="4292600"/>
          <p14:tracePt t="55505" x="3243263" y="4230688"/>
          <p14:tracePt t="55513" x="3255963" y="4187825"/>
          <p14:tracePt t="55521" x="3255963" y="4138613"/>
          <p14:tracePt t="55528" x="3255963" y="4076700"/>
          <p14:tracePt t="55536" x="3255963" y="4027488"/>
          <p14:tracePt t="55543" x="3255963" y="4002088"/>
          <p14:tracePt t="55551" x="3255963" y="3959225"/>
          <p14:tracePt t="55558" x="3249613" y="3903663"/>
          <p14:tracePt t="55566" x="3249613" y="3897313"/>
          <p14:tracePt t="55573" x="3243263" y="3867150"/>
          <p14:tracePt t="55581" x="3243263" y="3835400"/>
          <p14:tracePt t="55588" x="3243263" y="3830638"/>
          <p14:tracePt t="55596" x="3243263" y="3792538"/>
          <p14:tracePt t="55603" x="3243263" y="3779838"/>
          <p14:tracePt t="55611" x="3243263" y="3768725"/>
          <p14:tracePt t="55619" x="3243263" y="3736975"/>
          <p14:tracePt t="55626" x="3243263" y="3719513"/>
          <p14:tracePt t="55633" x="3243263" y="3694113"/>
          <p14:tracePt t="55641" x="3243263" y="3687763"/>
          <p14:tracePt t="55649" x="3243263" y="3663950"/>
          <p14:tracePt t="55656" x="3243263" y="3632200"/>
          <p14:tracePt t="55662" x="3243263" y="3619500"/>
          <p14:tracePt t="55670" x="3236913" y="3595688"/>
          <p14:tracePt t="55677" x="3230563" y="3570288"/>
          <p14:tracePt t="55685" x="3230563" y="3552825"/>
          <p14:tracePt t="55693" x="3224213" y="3540125"/>
          <p14:tracePt t="55700" x="3217863" y="3527425"/>
          <p14:tracePt t="55708" x="3217863" y="3521075"/>
          <p14:tracePt t="55715" x="3213100" y="3509963"/>
          <p14:tracePt t="55723" x="3200400" y="3503613"/>
          <p14:tracePt t="55739" x="3194050" y="3490913"/>
          <p14:tracePt t="55746" x="3194050" y="3478213"/>
          <p14:tracePt t="55753" x="3194050" y="3465513"/>
          <p14:tracePt t="55761" x="3187700" y="3454400"/>
          <p14:tracePt t="55769" x="3187700" y="3422650"/>
          <p14:tracePt t="55776" x="3187700" y="3398838"/>
          <p14:tracePt t="55784" x="3187700" y="3386138"/>
          <p14:tracePt t="55791" x="3187700" y="3367088"/>
          <p14:tracePt t="55800" x="3187700" y="3343275"/>
          <p14:tracePt t="55806" x="3187700" y="3324225"/>
          <p14:tracePt t="55814" x="3187700" y="3311525"/>
          <p14:tracePt t="55821" x="3187700" y="3294063"/>
          <p14:tracePt t="55829" x="3187700" y="3275013"/>
          <p14:tracePt t="55836" x="3187700" y="3243263"/>
          <p14:tracePt t="55844" x="3187700" y="3219450"/>
          <p14:tracePt t="55852" x="3187700" y="3213100"/>
          <p14:tracePt t="55859" x="3200400" y="3194050"/>
          <p14:tracePt t="55867" x="3213100" y="3157538"/>
          <p14:tracePt t="55873" x="3230563" y="3114675"/>
          <p14:tracePt t="55881" x="3230563" y="3095625"/>
          <p14:tracePt t="55902" x="3268663" y="2990850"/>
          <p14:tracePt t="55905" x="3273425" y="2973388"/>
          <p14:tracePt t="55911" x="3279775" y="2922588"/>
          <p14:tracePt t="55919" x="3286125" y="2905125"/>
          <p14:tracePt t="55926" x="3292475" y="2892425"/>
          <p14:tracePt t="55933" x="3298825" y="2867025"/>
          <p14:tracePt t="55941" x="3305175" y="2849563"/>
          <p14:tracePt t="55950" x="3305175" y="2843213"/>
          <p14:tracePt t="55956" x="3305175" y="2830513"/>
          <p14:tracePt t="55964" x="3311525" y="2813050"/>
          <p14:tracePt t="55971" x="3317875" y="2800350"/>
          <p14:tracePt t="55979" x="3317875" y="2794000"/>
          <p14:tracePt t="55986" x="3322638" y="2774950"/>
          <p14:tracePt t="55992" x="3335338" y="2757488"/>
          <p14:tracePt t="56000" x="3341688" y="2738438"/>
          <p14:tracePt t="56008" x="3354388" y="2713038"/>
          <p14:tracePt t="56015" x="3354388" y="2701925"/>
          <p14:tracePt t="56022" x="3354388" y="2695575"/>
          <p14:tracePt t="56030" x="3360738" y="2682875"/>
          <p14:tracePt t="56037" x="3367088" y="2663825"/>
          <p14:tracePt t="56053" x="3367088" y="2657475"/>
          <p14:tracePt t="56060" x="3373438" y="2652713"/>
          <p14:tracePt t="56068" x="3373438" y="2646363"/>
          <p14:tracePt t="56076" x="3373438" y="2640013"/>
          <p14:tracePt t="56083" x="3373438" y="2633663"/>
          <p14:tracePt t="56091" x="3373438" y="2627313"/>
          <p14:tracePt t="56099" x="3378200" y="2627313"/>
          <p14:tracePt t="56106" x="3378200" y="2614613"/>
          <p14:tracePt t="56114" x="3384550" y="2601913"/>
          <p14:tracePt t="56121" x="3384550" y="2597150"/>
          <p14:tracePt t="56129" x="3384550" y="2590800"/>
          <p14:tracePt t="56136" x="3390900" y="2571750"/>
          <p14:tracePt t="56144" x="3390900" y="2565400"/>
          <p14:tracePt t="56152" x="3390900" y="2552700"/>
          <p14:tracePt t="56158" x="3390900" y="2541588"/>
          <p14:tracePt t="56173" x="3390900" y="2535238"/>
          <p14:tracePt t="56188" x="3397250" y="2528888"/>
          <p14:tracePt t="56203" x="3397250" y="2522538"/>
          <p14:tracePt t="56211" x="3397250" y="2516188"/>
          <p14:tracePt t="56219" x="3397250" y="2509838"/>
          <p14:tracePt t="56226" x="3397250" y="2503488"/>
          <p14:tracePt t="56241" x="3397250" y="2497138"/>
          <p14:tracePt t="56249" x="3397250" y="2486025"/>
          <p14:tracePt t="56256" x="3390900" y="2479675"/>
          <p14:tracePt t="56264" x="3390900" y="2473325"/>
          <p14:tracePt t="56271" x="3384550" y="2460625"/>
          <p14:tracePt t="56294" x="3378200" y="2454275"/>
          <p14:tracePt t="56301" x="3378200" y="2447925"/>
          <p14:tracePt t="56309" x="3373438" y="2447925"/>
          <p14:tracePt t="56317" x="3367088" y="2447925"/>
          <p14:tracePt t="56422" x="3360738" y="2441575"/>
          <p14:tracePt t="56459" x="3360738" y="2436813"/>
          <p14:tracePt t="56542" x="3354388" y="2436813"/>
          <p14:tracePt t="56557" x="3348038" y="2430463"/>
          <p14:tracePt t="56564" x="3341688" y="2430463"/>
          <p14:tracePt t="56579" x="3335338" y="2424113"/>
          <p14:tracePt t="56602" x="3328988" y="2424113"/>
          <p14:tracePt t="56617" x="3328988" y="2417763"/>
          <p14:tracePt t="56624" x="3322638" y="2417763"/>
          <p14:tracePt t="56633" x="3322638" y="2411413"/>
          <p14:tracePt t="56647" x="3322638" y="2405063"/>
          <p14:tracePt t="56662" x="3317875" y="2405063"/>
          <p14:tracePt t="56669" x="3317875" y="2398713"/>
          <p14:tracePt t="56677" x="3311525" y="2398713"/>
          <p14:tracePt t="56691" x="3311525" y="2392363"/>
          <p14:tracePt t="56700" x="3305175" y="2392363"/>
          <p14:tracePt t="56706" x="3305175" y="2386013"/>
          <p14:tracePt t="56714" x="3298825" y="2386013"/>
          <p14:tracePt t="56721" x="3292475" y="2386013"/>
          <p14:tracePt t="56753" x="3292475" y="2381250"/>
          <p14:tracePt t="57082" x="3298825" y="2381250"/>
          <p14:tracePt t="57090" x="3311525" y="2381250"/>
          <p14:tracePt t="57096" x="3322638" y="2381250"/>
          <p14:tracePt t="57104" x="3341688" y="2381250"/>
          <p14:tracePt t="57111" x="3367088" y="2386013"/>
          <p14:tracePt t="57119" x="3390900" y="2386013"/>
          <p14:tracePt t="57126" x="3403600" y="2386013"/>
          <p14:tracePt t="57134" x="3433763" y="2386013"/>
          <p14:tracePt t="57142" x="3459163" y="2392363"/>
          <p14:tracePt t="57149" x="3465513" y="2398713"/>
          <p14:tracePt t="57157" x="3489325" y="2398713"/>
          <p14:tracePt t="57164" x="3514725" y="2398713"/>
          <p14:tracePt t="57173" x="3521075" y="2398713"/>
          <p14:tracePt t="57179" x="3538538" y="2405063"/>
          <p14:tracePt t="57187" x="3570288" y="2405063"/>
          <p14:tracePt t="57194" x="3582988" y="2405063"/>
          <p14:tracePt t="57202" x="3600450" y="2405063"/>
          <p14:tracePt t="57209" x="3619500" y="2405063"/>
          <p14:tracePt t="57217" x="3638550" y="2405063"/>
          <p14:tracePt t="57225" x="3649663" y="2405063"/>
          <p14:tracePt t="57231" x="3681413" y="2405063"/>
          <p14:tracePt t="57240" x="3698875" y="2405063"/>
          <p14:tracePt t="57246" x="3705225" y="2405063"/>
          <p14:tracePt t="57254" x="3717925" y="2405063"/>
          <p14:tracePt t="57262" x="3724275" y="2405063"/>
          <p14:tracePt t="57267" x="3736975" y="2405063"/>
          <p14:tracePt t="57275" x="3748088" y="2405063"/>
          <p14:tracePt t="57283" x="3767138" y="2405063"/>
          <p14:tracePt t="57290" x="3773488" y="2405063"/>
          <p14:tracePt t="57298" x="3792538" y="2405063"/>
          <p14:tracePt t="57305" x="3803650" y="2405063"/>
          <p14:tracePt t="57313" x="3816350" y="2405063"/>
          <p14:tracePt t="57320" x="3822700" y="2405063"/>
          <p14:tracePt t="57327" x="3829050" y="2405063"/>
          <p14:tracePt t="57335" x="3841750" y="2405063"/>
          <p14:tracePt t="57351" x="3848100" y="2405063"/>
          <p14:tracePt t="57358" x="3859213" y="2398713"/>
          <p14:tracePt t="57366" x="3865563" y="2398713"/>
          <p14:tracePt t="57374" x="3871913" y="2392363"/>
          <p14:tracePt t="57381" x="3884613" y="2386013"/>
          <p14:tracePt t="57389" x="3897313" y="2381250"/>
          <p14:tracePt t="57395" x="3908425" y="2381250"/>
          <p14:tracePt t="57403" x="3921125" y="2368550"/>
          <p14:tracePt t="57411" x="3927475" y="2368550"/>
          <p14:tracePt t="57418" x="3940175" y="2362200"/>
          <p14:tracePt t="57426" x="3946525" y="2349500"/>
          <p14:tracePt t="57433" x="3959225" y="2343150"/>
          <p14:tracePt t="57441" x="3963988" y="2336800"/>
          <p14:tracePt t="57448" x="3963988" y="2330450"/>
          <p14:tracePt t="57463" x="3970338" y="2330450"/>
          <p14:tracePt t="57472" x="3970338" y="2325688"/>
          <p14:tracePt t="57478" x="3976688" y="2319338"/>
          <p14:tracePt t="57486" x="3976688" y="2312988"/>
          <p14:tracePt t="57493" x="3983038" y="2306638"/>
          <p14:tracePt t="57501" x="3983038" y="2287588"/>
          <p14:tracePt t="57508" x="3983038" y="2281238"/>
          <p14:tracePt t="57516" x="3983038" y="2263775"/>
          <p14:tracePt t="57524" x="3983038" y="2244725"/>
          <p14:tracePt t="57531" x="3983038" y="2232025"/>
          <p14:tracePt t="57538" x="3983038" y="2214563"/>
          <p14:tracePt t="57545" x="3983038" y="2195513"/>
          <p14:tracePt t="57553" x="3983038" y="2182813"/>
          <p14:tracePt t="57561" x="3983038" y="2176463"/>
          <p14:tracePt t="57568" x="3983038" y="2165350"/>
          <p14:tracePt t="57576" x="3983038" y="2152650"/>
          <p14:tracePt t="57583" x="3976688" y="2152650"/>
          <p14:tracePt t="57591" x="3976688" y="2139950"/>
          <p14:tracePt t="57598" x="3970338" y="2116138"/>
          <p14:tracePt t="57606" x="3963988" y="2116138"/>
          <p14:tracePt t="57613" x="3959225" y="2103438"/>
          <p14:tracePt t="57622" x="3952875" y="2090738"/>
          <p14:tracePt t="57628" x="3952875" y="2084388"/>
          <p14:tracePt t="57636" x="3940175" y="2071688"/>
          <p14:tracePt t="57643" x="3933825" y="2065338"/>
          <p14:tracePt t="57651" x="3933825" y="2060575"/>
          <p14:tracePt t="57658" x="3927475" y="2054225"/>
          <p14:tracePt t="57666" x="3914775" y="2041525"/>
          <p14:tracePt t="57674" x="3908425" y="2041525"/>
          <p14:tracePt t="57681" x="3903663" y="2041525"/>
          <p14:tracePt t="57689" x="3890963" y="2041525"/>
          <p14:tracePt t="57696" x="3884613" y="2041525"/>
          <p14:tracePt t="57704" x="3884613" y="2035175"/>
          <p14:tracePt t="57711" x="3878263" y="2035175"/>
          <p14:tracePt t="57718" x="3871913" y="2035175"/>
          <p14:tracePt t="57726" x="3865563" y="2035175"/>
          <p14:tracePt t="57733" x="3835400" y="2028825"/>
          <p14:tracePt t="57741" x="3822700" y="2022475"/>
          <p14:tracePt t="57748" x="3816350" y="2022475"/>
          <p14:tracePt t="57756" x="3798888" y="2022475"/>
          <p14:tracePt t="57763" x="3792538" y="2016125"/>
          <p14:tracePt t="57772" x="3773488" y="2009775"/>
          <p14:tracePt t="57778" x="3767138" y="2009775"/>
          <p14:tracePt t="57786" x="3748088" y="2005013"/>
          <p14:tracePt t="57793" x="3724275" y="1998663"/>
          <p14:tracePt t="57802" x="3717925" y="1998663"/>
          <p14:tracePt t="57808" x="3698875" y="1992313"/>
          <p14:tracePt t="57816" x="3681413" y="1992313"/>
          <p14:tracePt t="57823" x="3668713" y="1985963"/>
          <p14:tracePt t="57831" x="3643313" y="1985963"/>
          <p14:tracePt t="57839" x="3625850" y="1985963"/>
          <p14:tracePt t="57846" x="3619500" y="1979613"/>
          <p14:tracePt t="57854" x="3606800" y="1979613"/>
          <p14:tracePt t="57861" x="3582988" y="1979613"/>
          <p14:tracePt t="57868" x="3576638" y="1979613"/>
          <p14:tracePt t="57876" x="3570288" y="1979613"/>
          <p14:tracePt t="57883" x="3563938" y="1979613"/>
          <p14:tracePt t="57891" x="3551238" y="1979613"/>
          <p14:tracePt t="57898" x="3544888" y="1979613"/>
          <p14:tracePt t="57906" x="3533775" y="1979613"/>
          <p14:tracePt t="57913" x="3521075" y="1979613"/>
          <p14:tracePt t="57928" x="3508375" y="1979613"/>
          <p14:tracePt t="57936" x="3495675" y="1979613"/>
          <p14:tracePt t="57943" x="3482975" y="1979613"/>
          <p14:tracePt t="57951" x="3471863" y="1979613"/>
          <p14:tracePt t="57958" x="3459163" y="1979613"/>
          <p14:tracePt t="57966" x="3452813" y="1979613"/>
          <p14:tracePt t="57974" x="3446463" y="1979613"/>
          <p14:tracePt t="57981" x="3433763" y="1985963"/>
          <p14:tracePt t="57989" x="3429000" y="1992313"/>
          <p14:tracePt t="58003" x="3422650" y="1992313"/>
          <p14:tracePt t="58011" x="3416300" y="1992313"/>
          <p14:tracePt t="58018" x="3409950" y="1998663"/>
          <p14:tracePt t="58026" x="3390900" y="1998663"/>
          <p14:tracePt t="58033" x="3378200" y="2005013"/>
          <p14:tracePt t="58041" x="3367088" y="2005013"/>
          <p14:tracePt t="58048" x="3348038" y="2009775"/>
          <p14:tracePt t="58056" x="3298825" y="2028825"/>
          <p14:tracePt t="58063" x="3292475" y="2035175"/>
          <p14:tracePt t="58072" x="3286125" y="2035175"/>
          <p14:tracePt t="58078" x="3279775" y="2041525"/>
          <p14:tracePt t="58093" x="3273425" y="2047875"/>
          <p14:tracePt t="58108" x="3268663" y="2047875"/>
          <p14:tracePt t="58116" x="3262313" y="2047875"/>
          <p14:tracePt t="58123" x="3262313" y="2054225"/>
          <p14:tracePt t="58131" x="3255963" y="2060575"/>
          <p14:tracePt t="58146" x="3249613" y="2065338"/>
          <p14:tracePt t="58153" x="3243263" y="2065338"/>
          <p14:tracePt t="58161" x="3243263" y="2071688"/>
          <p14:tracePt t="58168" x="3236913" y="2078038"/>
          <p14:tracePt t="58176" x="3230563" y="2084388"/>
          <p14:tracePt t="58191" x="3224213" y="2090738"/>
          <p14:tracePt t="58198" x="3217863" y="2103438"/>
          <p14:tracePt t="58206" x="3217863" y="2116138"/>
          <p14:tracePt t="58213" x="3217863" y="2120900"/>
          <p14:tracePt t="58221" x="3213100" y="2133600"/>
          <p14:tracePt t="58228" x="3206750" y="2152650"/>
          <p14:tracePt t="58236" x="3206750" y="2159000"/>
          <p14:tracePt t="58243" x="3200400" y="2165350"/>
          <p14:tracePt t="58250" x="3200400" y="2176463"/>
          <p14:tracePt t="58258" x="3200400" y="2195513"/>
          <p14:tracePt t="58265" x="3200400" y="2208213"/>
          <p14:tracePt t="58273" x="3200400" y="2214563"/>
          <p14:tracePt t="58287" x="3200400" y="2220913"/>
          <p14:tracePt t="58303" x="3200400" y="2225675"/>
          <p14:tracePt t="58318" x="3200400" y="2232025"/>
          <p14:tracePt t="58326" x="3206750" y="2238375"/>
          <p14:tracePt t="58335" x="3213100" y="2238375"/>
          <p14:tracePt t="58341" x="3213100" y="2244725"/>
          <p14:tracePt t="58349" x="3217863" y="2244725"/>
          <p14:tracePt t="58356" x="3217863" y="2251075"/>
          <p14:tracePt t="58364" x="3224213" y="2251075"/>
          <p14:tracePt t="58386" x="3230563" y="2251075"/>
          <p14:tracePt t="58394" x="3236913" y="2257425"/>
          <p14:tracePt t="58401" x="3243263" y="2257425"/>
          <p14:tracePt t="58409" x="3249613" y="2257425"/>
          <p14:tracePt t="58431" x="3255963" y="2257425"/>
          <p14:tracePt t="59482" x="3255963" y="2270125"/>
          <p14:tracePt t="59489" x="3249613" y="2300288"/>
          <p14:tracePt t="59498" x="3249613" y="2306638"/>
          <p14:tracePt t="59504" x="3249613" y="2319338"/>
          <p14:tracePt t="59512" x="3262313" y="2362200"/>
          <p14:tracePt t="59521" x="3268663" y="2374900"/>
          <p14:tracePt t="59526" x="3279775" y="2411413"/>
          <p14:tracePt t="59534" x="3311525" y="2466975"/>
          <p14:tracePt t="59541" x="3317875" y="2497138"/>
          <p14:tracePt t="59550" x="3341688" y="2559050"/>
          <p14:tracePt t="59558" x="3373438" y="2640013"/>
          <p14:tracePt t="59564" x="3390900" y="2670175"/>
          <p14:tracePt t="59572" x="3429000" y="2757488"/>
          <p14:tracePt t="59579" x="3459163" y="2849563"/>
          <p14:tracePt t="59587" x="3478213" y="2905125"/>
          <p14:tracePt t="59594" x="3521075" y="3016250"/>
          <p14:tracePt t="59602" x="3538538" y="3138488"/>
          <p14:tracePt t="59608" x="3600450" y="3305175"/>
          <p14:tracePt t="59616" x="3600450" y="3354388"/>
          <p14:tracePt t="59623" x="3632200" y="3514725"/>
          <p14:tracePt t="59631" x="3668713" y="3687763"/>
          <p14:tracePt t="59638" x="3675063" y="3736975"/>
          <p14:tracePt t="59646" x="3698875" y="3897313"/>
          <p14:tracePt t="59654" x="3711575" y="4057650"/>
          <p14:tracePt t="59661" x="3730625" y="4132263"/>
          <p14:tracePt t="59669" x="3743325" y="4256088"/>
          <p14:tracePt t="59675" x="3748088" y="4378325"/>
          <p14:tracePt t="59683" x="3748088" y="4440238"/>
          <p14:tracePt t="59690" x="3760788" y="4538663"/>
          <p14:tracePt t="59698" x="3760788" y="4637088"/>
          <p14:tracePt t="59706" x="3760788" y="4675188"/>
          <p14:tracePt t="59713" x="3767138" y="4730750"/>
          <p14:tracePt t="59721" x="3779838" y="4779963"/>
          <p14:tracePt t="59728" x="3792538" y="4810125"/>
          <p14:tracePt t="59736" x="3798888" y="4829175"/>
          <p14:tracePt t="59743" x="3816350" y="4852988"/>
          <p14:tracePt t="59751" x="3829050" y="4872038"/>
          <p14:tracePt t="59758" x="3835400" y="4872038"/>
          <p14:tracePt t="59766" x="3841750" y="4878388"/>
          <p14:tracePt t="59773" x="3841750" y="4865688"/>
          <p14:tracePt t="60037" x="3841750" y="4852988"/>
          <p14:tracePt t="60043" x="3822700" y="4822825"/>
          <p14:tracePt t="60050" x="3786188" y="4792663"/>
          <p14:tracePt t="60057" x="3779838" y="4779963"/>
          <p14:tracePt t="60065" x="3748088" y="4748213"/>
          <p14:tracePt t="60073" x="3730625" y="4730750"/>
          <p14:tracePt t="60081" x="3717925" y="4718050"/>
          <p14:tracePt t="60089" x="3705225" y="4705350"/>
          <p14:tracePt t="60096" x="3694113" y="4699000"/>
          <p14:tracePt t="60103" x="3687763" y="4687888"/>
          <p14:tracePt t="60111" x="3681413" y="4681538"/>
          <p14:tracePt t="60119" x="3668713" y="4668838"/>
          <p14:tracePt t="60126" x="3656013" y="4662488"/>
          <p14:tracePt t="60133" x="3649663" y="4656138"/>
          <p14:tracePt t="60141" x="3632200" y="4649788"/>
          <p14:tracePt t="60148" x="3600450" y="4637088"/>
          <p14:tracePt t="60156" x="3587750" y="4632325"/>
          <p14:tracePt t="60163" x="3557588" y="4619625"/>
          <p14:tracePt t="60172" x="3544888" y="4619625"/>
          <p14:tracePt t="60178" x="3521075" y="4606925"/>
          <p14:tracePt t="60186" x="3495675" y="4600575"/>
          <p14:tracePt t="60193" x="3478213" y="4587875"/>
          <p14:tracePt t="60202" x="3471863" y="4576763"/>
          <p14:tracePt t="60208" x="3471863" y="4570413"/>
          <p14:tracePt t="60216" x="3465513" y="4564063"/>
          <p14:tracePt t="60223" x="3465513" y="4557713"/>
          <p14:tracePt t="60231" x="3465513" y="4545013"/>
          <p14:tracePt t="60238" x="3465513" y="4502150"/>
          <p14:tracePt t="60246" x="3471863" y="4483100"/>
          <p14:tracePt t="60591" x="3478213" y="4483100"/>
          <p14:tracePt t="60599" x="3482975" y="4476750"/>
          <p14:tracePt t="60614" x="3489325" y="4476750"/>
          <p14:tracePt t="60620" x="3489325" y="4471988"/>
          <p14:tracePt t="60627" x="3489325" y="4465638"/>
          <p14:tracePt t="60643" x="3495675" y="4459288"/>
          <p14:tracePt t="60658" x="3495675" y="4452938"/>
          <p14:tracePt t="60666" x="3495675" y="4440238"/>
          <p14:tracePt t="60682" x="3495675" y="4433888"/>
          <p14:tracePt t="60688" x="3502025" y="4421188"/>
          <p14:tracePt t="60696" x="3502025" y="4410075"/>
          <p14:tracePt t="60703" x="3502025" y="4391025"/>
          <p14:tracePt t="60711" x="3508375" y="4378325"/>
          <p14:tracePt t="60719" x="3508375" y="4367213"/>
          <p14:tracePt t="60726" x="3508375" y="4335463"/>
          <p14:tracePt t="60734" x="3508375" y="4329113"/>
          <p14:tracePt t="60741" x="3508375" y="4298950"/>
          <p14:tracePt t="60749" x="3508375" y="4260850"/>
          <p14:tracePt t="60756" x="3508375" y="4249738"/>
          <p14:tracePt t="60764" x="3508375" y="4211638"/>
          <p14:tracePt t="60771" x="3508375" y="4194175"/>
          <p14:tracePt t="60779" x="3508375" y="4168775"/>
          <p14:tracePt t="60786" x="3508375" y="4125913"/>
          <p14:tracePt t="60793" x="3508375" y="4095750"/>
          <p14:tracePt t="60801" x="3508375" y="4076700"/>
          <p14:tracePt t="60809" x="3508375" y="4040188"/>
          <p14:tracePt t="60816" x="3514725" y="4008438"/>
          <p14:tracePt t="60823" x="3527425" y="3984625"/>
          <p14:tracePt t="60832" x="3538538" y="3959225"/>
          <p14:tracePt t="60838" x="3551238" y="3935413"/>
          <p14:tracePt t="60846" x="3576638" y="3910013"/>
          <p14:tracePt t="60853" x="3582988" y="3897313"/>
          <p14:tracePt t="60861" x="3613150" y="3867150"/>
          <p14:tracePt t="60869" x="3643313" y="3835400"/>
          <p14:tracePt t="60876" x="3668713" y="3811588"/>
          <p14:tracePt t="60885" x="3724275" y="3756025"/>
          <p14:tracePt t="60891" x="3767138" y="3706813"/>
          <p14:tracePt t="60899" x="3773488" y="3687763"/>
          <p14:tracePt t="60906" x="3798888" y="3657600"/>
          <p14:tracePt t="60914" x="3816350" y="3625850"/>
          <p14:tracePt t="60921" x="3816350" y="3619500"/>
          <p14:tracePt t="60929" x="3822700" y="3602038"/>
          <p14:tracePt t="60936" x="3841750" y="3576638"/>
          <p14:tracePt t="60944" x="3854450" y="3552825"/>
          <p14:tracePt t="60951" x="3859213" y="3540125"/>
          <p14:tracePt t="60959" x="3884613" y="3509963"/>
          <p14:tracePt t="60966" x="3897313" y="3478213"/>
          <p14:tracePt t="60974" x="3908425" y="3465513"/>
          <p14:tracePt t="60982" x="3927475" y="3448050"/>
          <p14:tracePt t="60988" x="3940175" y="3416300"/>
          <p14:tracePt t="60997" x="3946525" y="3409950"/>
          <p14:tracePt t="61003" x="3959225" y="3392488"/>
          <p14:tracePt t="61011" x="3963988" y="3373438"/>
          <p14:tracePt t="61019" x="3970338" y="3367088"/>
          <p14:tracePt t="61026" x="3976688" y="3354388"/>
          <p14:tracePt t="61034" x="3989388" y="3336925"/>
          <p14:tracePt t="61041" x="3995738" y="3324225"/>
          <p14:tracePt t="61049" x="4002088" y="3311525"/>
          <p14:tracePt t="61056" x="4013200" y="3287713"/>
          <p14:tracePt t="61064" x="4019550" y="3275013"/>
          <p14:tracePt t="61071" x="4019550" y="3268663"/>
          <p14:tracePt t="61078" x="4025900" y="3255963"/>
          <p14:tracePt t="61086" x="4038600" y="3238500"/>
          <p14:tracePt t="61094" x="4044950" y="3238500"/>
          <p14:tracePt t="61101" x="4057650" y="3232150"/>
          <p14:tracePt t="61109" x="4064000" y="3219450"/>
          <p14:tracePt t="61116" x="4064000" y="3213100"/>
          <p14:tracePt t="61124" x="4068763" y="3200400"/>
          <p14:tracePt t="61132" x="4075113" y="3187700"/>
          <p14:tracePt t="61138" x="4075113" y="3176588"/>
          <p14:tracePt t="61146" x="4075113" y="3163888"/>
          <p14:tracePt t="61153" x="4075113" y="3151188"/>
          <p14:tracePt t="61161" x="4075113" y="3127375"/>
          <p14:tracePt t="61169" x="4075113" y="3114675"/>
          <p14:tracePt t="61176" x="4075113" y="3101975"/>
          <p14:tracePt t="61184" x="4075113" y="3089275"/>
          <p14:tracePt t="61191" x="4075113" y="3082925"/>
          <p14:tracePt t="61200" x="4081463" y="3065463"/>
          <p14:tracePt t="61206" x="4087813" y="3046413"/>
          <p14:tracePt t="61214" x="4087813" y="3040063"/>
          <p14:tracePt t="61221" x="4087813" y="3022600"/>
          <p14:tracePt t="61229" x="4087813" y="3003550"/>
          <p14:tracePt t="61236" x="4087813" y="2990850"/>
          <p14:tracePt t="61244" x="4087813" y="2984500"/>
          <p14:tracePt t="61251" x="4087813" y="2978150"/>
          <p14:tracePt t="61259" x="4087813" y="2973388"/>
          <p14:tracePt t="61266" x="4087813" y="2967038"/>
          <p14:tracePt t="63423" x="4113213" y="2967038"/>
          <p14:tracePt t="63425" x="4124325" y="2967038"/>
          <p14:tracePt t="63426" x="4137025" y="2967038"/>
          <p14:tracePt t="63427" x="4156075" y="2967038"/>
          <p14:tracePt t="63432" x="4235450" y="2967038"/>
          <p14:tracePt t="63440" x="4248150" y="2967038"/>
          <p14:tracePt t="63448" x="4260850" y="2967038"/>
          <p14:tracePt t="63457" x="4273550" y="2967038"/>
          <p14:tracePt t="63472" x="4279900" y="2967038"/>
          <p14:tracePt t="63479" x="4284663" y="2967038"/>
          <p14:tracePt t="63486" x="4291013" y="2967038"/>
          <p14:tracePt t="63496" x="4297363" y="2967038"/>
          <p14:tracePt t="63501" x="4310063" y="2967038"/>
          <p14:tracePt t="63510" x="4322763" y="2967038"/>
          <p14:tracePt t="63517" x="4329113" y="2967038"/>
          <p14:tracePt t="63524" x="4346575" y="2973388"/>
          <p14:tracePt t="63531" x="4352925" y="2973388"/>
          <p14:tracePt t="63539" x="4359275" y="2973388"/>
          <p14:tracePt t="63547" x="4378325" y="2978150"/>
          <p14:tracePt t="63554" x="4389438" y="2978150"/>
          <p14:tracePt t="63562" x="4402138" y="2978150"/>
          <p14:tracePt t="63569" x="4414838" y="2978150"/>
          <p14:tracePt t="63577" x="4427538" y="2978150"/>
          <p14:tracePt t="63584" x="4433888" y="2978150"/>
          <p14:tracePt t="63591" x="4438650" y="2978150"/>
          <p14:tracePt t="63606" x="4445000" y="2978150"/>
          <p14:tracePt t="63614" x="4457700" y="2978150"/>
          <p14:tracePt t="63621" x="4464050" y="2978150"/>
          <p14:tracePt t="63629" x="4476750" y="2978150"/>
          <p14:tracePt t="63636" x="4483100" y="2978150"/>
          <p14:tracePt t="63645" x="4489450" y="2978150"/>
          <p14:tracePt t="63651" x="4494213" y="2978150"/>
          <p14:tracePt t="63659" x="4506913" y="2978150"/>
          <p14:tracePt t="63666" x="4519613" y="2978150"/>
          <p14:tracePt t="63674" x="4525963" y="2978150"/>
          <p14:tracePt t="63681" x="4532313" y="2978150"/>
          <p14:tracePt t="63689" x="4545013" y="2978150"/>
          <p14:tracePt t="63697" x="4562475" y="2978150"/>
          <p14:tracePt t="63704" x="4568825" y="2978150"/>
          <p14:tracePt t="63712" x="4581525" y="2978150"/>
          <p14:tracePt t="63719" x="4587875" y="2978150"/>
          <p14:tracePt t="63727" x="4594225" y="2978150"/>
          <p14:tracePt t="63734" x="4611688" y="2978150"/>
          <p14:tracePt t="63741" x="4618038" y="2978150"/>
          <p14:tracePt t="63749" x="4624388" y="2978150"/>
          <p14:tracePt t="63757" x="4630738" y="2978150"/>
          <p14:tracePt t="63764" x="4637088" y="2978150"/>
          <p14:tracePt t="63786" x="4643438" y="2978150"/>
          <p14:tracePt t="63795" x="4654550" y="2978150"/>
          <p14:tracePt t="63801" x="4660900" y="2978150"/>
          <p14:tracePt t="63809" x="4667250" y="2978150"/>
          <p14:tracePt t="63816" x="4692650" y="2978150"/>
          <p14:tracePt t="63824" x="4705350" y="2978150"/>
          <p14:tracePt t="63831" x="4716463" y="2978150"/>
          <p14:tracePt t="63839" x="4735513" y="2978150"/>
          <p14:tracePt t="63847" x="4748213" y="2978150"/>
          <p14:tracePt t="63854" x="4759325" y="2978150"/>
          <p14:tracePt t="63862" x="4772025" y="2978150"/>
          <p14:tracePt t="63869" x="4784725" y="2978150"/>
          <p14:tracePt t="63884" x="4791075" y="2978150"/>
          <p14:tracePt t="63899" x="4797425" y="2978150"/>
          <p14:tracePt t="63906" x="4803775" y="2978150"/>
          <p14:tracePt t="63915" x="4814888" y="2978150"/>
          <p14:tracePt t="63921" x="4821238" y="2978150"/>
          <p14:tracePt t="63929" x="4840288" y="2978150"/>
          <p14:tracePt t="63936" x="4852988" y="2978150"/>
          <p14:tracePt t="63951" x="4864100" y="2978150"/>
          <p14:tracePt t="63959" x="4876800" y="2978150"/>
          <p14:tracePt t="63966" x="4889500" y="2978150"/>
          <p14:tracePt t="63974" x="4895850" y="2978150"/>
          <p14:tracePt t="63982" x="4902200" y="2978150"/>
          <p14:tracePt t="63997" x="4908550" y="2978150"/>
          <p14:tracePt t="64012" x="4914900" y="2978150"/>
          <p14:tracePt t="64019" x="4919663" y="2978150"/>
          <p14:tracePt t="64027" x="4932363" y="2978150"/>
          <p14:tracePt t="64034" x="4945063" y="2978150"/>
          <p14:tracePt t="64042" x="4951413" y="2978150"/>
          <p14:tracePt t="64049" x="4964113" y="2978150"/>
          <p14:tracePt t="64057" x="4981575" y="2978150"/>
          <p14:tracePt t="64064" x="4987925" y="2978150"/>
          <p14:tracePt t="64071" x="4994275" y="2978150"/>
          <p14:tracePt t="64080" x="5006975" y="2978150"/>
          <p14:tracePt t="64086" x="5019675" y="2978150"/>
          <p14:tracePt t="64095" x="5030788" y="2978150"/>
          <p14:tracePt t="64101" x="5037138" y="2978150"/>
          <p14:tracePt t="64109" x="5043488" y="2978150"/>
          <p14:tracePt t="64116" x="5049838" y="2978150"/>
          <p14:tracePt t="64139" x="5056188" y="2978150"/>
          <p14:tracePt t="64154" x="5062538" y="2978150"/>
          <p14:tracePt t="64162" x="5068888" y="2978150"/>
          <p14:tracePt t="64169" x="5075238" y="2978150"/>
          <p14:tracePt t="64178" x="5086350" y="2978150"/>
          <p14:tracePt t="64184" x="5099050" y="2978150"/>
          <p14:tracePt t="64192" x="5111750" y="2978150"/>
          <p14:tracePt t="64199" x="5118100" y="2978150"/>
          <p14:tracePt t="64206" x="5124450" y="2978150"/>
          <p14:tracePt t="64214" x="5130800" y="2978150"/>
          <p14:tracePt t="64221" x="5135563" y="2978150"/>
          <p14:tracePt t="64229" x="5141913" y="2978150"/>
          <p14:tracePt t="64236" x="5154613" y="2978150"/>
          <p14:tracePt t="64245" x="5167313" y="2978150"/>
          <p14:tracePt t="64251" x="5191125" y="2978150"/>
          <p14:tracePt t="64259" x="5197475" y="2978150"/>
          <p14:tracePt t="64266" x="5222875" y="2978150"/>
          <p14:tracePt t="64274" x="5240338" y="2978150"/>
          <p14:tracePt t="64281" x="5259388" y="2978150"/>
          <p14:tracePt t="64289" x="5265738" y="2978150"/>
          <p14:tracePt t="64297" x="5284788" y="2978150"/>
          <p14:tracePt t="64304" x="5295900" y="2978150"/>
          <p14:tracePt t="64312" x="5308600" y="2978150"/>
          <p14:tracePt t="64319" x="5321300" y="2978150"/>
          <p14:tracePt t="64328" x="5327650" y="2978150"/>
          <p14:tracePt t="64334" x="5334000" y="2978150"/>
          <p14:tracePt t="64341" x="5357813" y="2978150"/>
          <p14:tracePt t="64349" x="5376863" y="2978150"/>
          <p14:tracePt t="64356" x="5389563" y="2978150"/>
          <p14:tracePt t="64364" x="5407025" y="2978150"/>
          <p14:tracePt t="64372" x="5426075" y="2978150"/>
          <p14:tracePt t="64379" x="5432425" y="2978150"/>
          <p14:tracePt t="64386" x="5445125" y="2978150"/>
          <p14:tracePt t="64395" x="5462588" y="2978150"/>
          <p14:tracePt t="64401" x="5481638" y="2978150"/>
          <p14:tracePt t="64409" x="5494338" y="2978150"/>
          <p14:tracePt t="64416" x="5524500" y="2978150"/>
          <p14:tracePt t="64424" x="5537200" y="2978150"/>
          <p14:tracePt t="64431" x="5543550" y="2978150"/>
          <p14:tracePt t="64439" x="5549900" y="2978150"/>
          <p14:tracePt t="64447" x="5573713" y="2978150"/>
          <p14:tracePt t="64462" x="5580063" y="2978150"/>
          <p14:tracePt t="64469" x="5599113" y="2978150"/>
          <p14:tracePt t="64478" x="5605463" y="2978150"/>
          <p14:tracePt t="64484" x="5610225" y="2978150"/>
          <p14:tracePt t="64536" x="5616575" y="2978150"/>
          <p14:tracePt t="64544" x="5629275" y="2978150"/>
          <p14:tracePt t="64551" x="5635625" y="2978150"/>
          <p14:tracePt t="64559" x="5665788" y="2978150"/>
          <p14:tracePt t="64566" x="5678488" y="2978150"/>
          <p14:tracePt t="64574" x="5691188" y="2978150"/>
          <p14:tracePt t="64581" x="5703888" y="2978150"/>
          <p14:tracePt t="64589" x="5715000" y="2978150"/>
          <p14:tracePt t="64657" x="5721350" y="2978150"/>
          <p14:tracePt t="64664" x="5734050" y="2978150"/>
          <p14:tracePt t="64672" x="5746750" y="2978150"/>
          <p14:tracePt t="64680" x="5759450" y="2978150"/>
          <p14:tracePt t="64686" x="5765800" y="2978150"/>
          <p14:tracePt t="64701" x="5770563" y="2978150"/>
          <p14:tracePt t="65505" x="5765800" y="2978150"/>
          <p14:tracePt t="65512" x="5697538" y="2978150"/>
          <p14:tracePt t="65517" x="5610225" y="2990850"/>
          <p14:tracePt t="65525" x="5561013" y="2990850"/>
          <p14:tracePt t="65532" x="5449888" y="3003550"/>
          <p14:tracePt t="65540" x="5340350" y="3003550"/>
          <p14:tracePt t="65547" x="5302250" y="3003550"/>
          <p14:tracePt t="65555" x="5229225" y="3003550"/>
          <p14:tracePt t="65563" x="5135563" y="3009900"/>
          <p14:tracePt t="65570" x="5075238" y="3009900"/>
          <p14:tracePt t="65578" x="5056188" y="3009900"/>
          <p14:tracePt t="65586" x="5013325" y="3009900"/>
          <p14:tracePt t="65595" x="4957763" y="3009900"/>
          <p14:tracePt t="65601" x="4932363" y="3009900"/>
          <p14:tracePt t="65609" x="4876800" y="3009900"/>
          <p14:tracePt t="65616" x="4814888" y="3009900"/>
          <p14:tracePt t="65623" x="4784725" y="3009900"/>
          <p14:tracePt t="65631" x="4716463" y="3009900"/>
          <p14:tracePt t="65638" x="4667250" y="3009900"/>
          <p14:tracePt t="65647" x="4649788" y="3009900"/>
          <p14:tracePt t="65654" x="4598988" y="3022600"/>
          <p14:tracePt t="65661" x="4575175" y="3022600"/>
          <p14:tracePt t="65668" x="4556125" y="3022600"/>
          <p14:tracePt t="65676" x="4545013" y="3022600"/>
          <p14:tracePt t="65683" x="4532313" y="3022600"/>
          <p14:tracePt t="65691" x="4506913" y="3022600"/>
          <p14:tracePt t="65706" x="4500563" y="3022600"/>
          <p14:tracePt t="65714" x="4483100" y="3022600"/>
          <p14:tracePt t="65721" x="4476750" y="3022600"/>
          <p14:tracePt t="65729" x="4464050" y="3022600"/>
          <p14:tracePt t="65736" x="4451350" y="3022600"/>
          <p14:tracePt t="65745" x="4445000" y="3022600"/>
          <p14:tracePt t="65751" x="4421188" y="3022600"/>
          <p14:tracePt t="65759" x="4395788" y="3022600"/>
          <p14:tracePt t="65766" x="4389438" y="3022600"/>
          <p14:tracePt t="65774" x="4365625" y="3022600"/>
          <p14:tracePt t="65781" x="4352925" y="3022600"/>
          <p14:tracePt t="65789" x="4333875" y="3022600"/>
          <p14:tracePt t="65803" x="4329113" y="3022600"/>
          <p14:tracePt t="65812" x="4322763" y="3022600"/>
          <p14:tracePt t="65842" x="4316413" y="3022600"/>
          <p14:tracePt t="65848" x="4303713" y="3022600"/>
          <p14:tracePt t="65856" x="4297363" y="3022600"/>
          <p14:tracePt t="65864" x="4291013" y="3022600"/>
          <p14:tracePt t="65871" x="4284663" y="3022600"/>
          <p14:tracePt t="65879" x="4279900" y="3022600"/>
          <p14:tracePt t="65932" x="4273550" y="3022600"/>
          <p14:tracePt t="65939" x="4267200" y="3022600"/>
          <p14:tracePt t="65947" x="4260850" y="3022600"/>
          <p14:tracePt t="65954" x="4241800" y="3022600"/>
          <p14:tracePt t="65962" x="4229100" y="3022600"/>
          <p14:tracePt t="65969" x="4224338" y="3022600"/>
          <p14:tracePt t="65977" x="4205288" y="3022600"/>
          <p14:tracePt t="65984" x="4198938" y="3022600"/>
          <p14:tracePt t="65992" x="4192588" y="3022600"/>
          <p14:tracePt t="65999" x="4186238" y="3022600"/>
          <p14:tracePt t="66262" x="4198938" y="3022600"/>
          <p14:tracePt t="66276" x="4211638" y="3022600"/>
          <p14:tracePt t="66284" x="4229100" y="3022600"/>
          <p14:tracePt t="66291" x="4235450" y="3022600"/>
          <p14:tracePt t="66299" x="4254500" y="3016250"/>
          <p14:tracePt t="66306" x="4284663" y="3009900"/>
          <p14:tracePt t="66314" x="4297363" y="3009900"/>
          <p14:tracePt t="66323" x="4322763" y="2997200"/>
          <p14:tracePt t="66329" x="4352925" y="2997200"/>
          <p14:tracePt t="66337" x="4371975" y="2990850"/>
          <p14:tracePt t="66344" x="4389438" y="2990850"/>
          <p14:tracePt t="66353" x="4427538" y="2984500"/>
          <p14:tracePt t="66359" x="4438650" y="2978150"/>
          <p14:tracePt t="66367" x="4470400" y="2978150"/>
          <p14:tracePt t="66374" x="4494213" y="2978150"/>
          <p14:tracePt t="66381" x="4525963" y="2978150"/>
          <p14:tracePt t="66389" x="4538663" y="2978150"/>
          <p14:tracePt t="66397" x="4556125" y="2978150"/>
          <p14:tracePt t="66404" x="4587875" y="2978150"/>
          <p14:tracePt t="66412" x="4594225" y="2978150"/>
          <p14:tracePt t="66420" x="4624388" y="2978150"/>
          <p14:tracePt t="66426" x="4660900" y="2978150"/>
          <p14:tracePt t="66434" x="4673600" y="2978150"/>
          <p14:tracePt t="66441" x="4699000" y="2978150"/>
          <p14:tracePt t="66449" x="4741863" y="2978150"/>
          <p14:tracePt t="66456" x="4759325" y="2978150"/>
          <p14:tracePt t="66464" x="4803775" y="2978150"/>
          <p14:tracePt t="66472" x="4846638" y="2978150"/>
          <p14:tracePt t="66479" x="4864100" y="2978150"/>
          <p14:tracePt t="66487" x="4902200" y="2978150"/>
          <p14:tracePt t="66494" x="4975225" y="2978150"/>
          <p14:tracePt t="66503" x="5013325" y="2978150"/>
          <p14:tracePt t="66509" x="5024438" y="2978150"/>
          <p14:tracePt t="66517" x="5043488" y="2978150"/>
          <p14:tracePt t="66524" x="5056188" y="2978150"/>
          <p14:tracePt t="66532" x="5068888" y="2978150"/>
          <p14:tracePt t="66540" x="5086350" y="2978150"/>
          <p14:tracePt t="66547" x="5105400" y="2978150"/>
          <p14:tracePt t="66555" x="5111750" y="2978150"/>
          <p14:tracePt t="66561" x="5135563" y="2978150"/>
          <p14:tracePt t="66570" x="5148263" y="2978150"/>
          <p14:tracePt t="66576" x="5160963" y="2978150"/>
          <p14:tracePt t="66584" x="5197475" y="2978150"/>
          <p14:tracePt t="66591" x="5216525" y="2978150"/>
          <p14:tracePt t="66599" x="5229225" y="2978150"/>
          <p14:tracePt t="66607" x="5259388" y="2978150"/>
          <p14:tracePt t="66614" x="5284788" y="2978150"/>
          <p14:tracePt t="66622" x="5302250" y="2978150"/>
          <p14:tracePt t="66629" x="5314950" y="2978150"/>
          <p14:tracePt t="66637" x="5334000" y="2978150"/>
          <p14:tracePt t="66644" x="5357813" y="2978150"/>
          <p14:tracePt t="66653" x="5364163" y="2978150"/>
          <p14:tracePt t="66659" x="5376863" y="2978150"/>
          <p14:tracePt t="66667" x="5400675" y="2978150"/>
          <p14:tracePt t="66674" x="5413375" y="2978150"/>
          <p14:tracePt t="66682" x="5449888" y="2978150"/>
          <p14:tracePt t="66689" x="5468938" y="2978150"/>
          <p14:tracePt t="66697" x="5494338" y="2978150"/>
          <p14:tracePt t="66705" x="5524500" y="2978150"/>
          <p14:tracePt t="66712" x="5567363" y="2978150"/>
          <p14:tracePt t="66720" x="5586413" y="2978150"/>
          <p14:tracePt t="66726" x="5616575" y="2978150"/>
          <p14:tracePt t="66735" x="5641975" y="2978150"/>
          <p14:tracePt t="66741" x="5665788" y="2978150"/>
          <p14:tracePt t="66749" x="5672138" y="2978150"/>
          <p14:tracePt t="66794" x="5678488" y="2978150"/>
          <p14:tracePt t="66802" x="5684838" y="2978150"/>
          <p14:tracePt t="66809" x="5691188" y="2978150"/>
          <p14:tracePt t="66816" x="5703888" y="2978150"/>
          <p14:tracePt t="66824" x="5710238" y="2978150"/>
          <p14:tracePt t="67462" x="5703888" y="2978150"/>
          <p14:tracePt t="67470" x="5684838" y="2978150"/>
          <p14:tracePt t="67476" x="5654675" y="2978150"/>
          <p14:tracePt t="67484" x="5629275" y="2978150"/>
          <p14:tracePt t="67491" x="5599113" y="2978150"/>
          <p14:tracePt t="67499" x="5586413" y="2978150"/>
          <p14:tracePt t="67506" x="5549900" y="2978150"/>
          <p14:tracePt t="67514" x="5500688" y="2978150"/>
          <p14:tracePt t="67522" x="5462588" y="2978150"/>
          <p14:tracePt t="67529" x="5389563" y="2978150"/>
          <p14:tracePt t="67537" x="5278438" y="2978150"/>
          <p14:tracePt t="67544" x="5222875" y="2967038"/>
          <p14:tracePt t="67553" x="5099050" y="2967038"/>
          <p14:tracePt t="67559" x="4951413" y="2960688"/>
          <p14:tracePt t="67567" x="4876800" y="2960688"/>
          <p14:tracePt t="67574" x="4705350" y="2960688"/>
          <p14:tracePt t="67581" x="4556125" y="2960688"/>
          <p14:tracePt t="67590" x="4402138" y="2960688"/>
          <p14:tracePt t="67597" x="4329113" y="2960688"/>
          <p14:tracePt t="67605" x="4205288" y="2960688"/>
          <p14:tracePt t="67612" x="4094163" y="2960688"/>
          <p14:tracePt t="67620" x="4057650" y="2960688"/>
          <p14:tracePt t="67626" x="3959225" y="2960688"/>
          <p14:tracePt t="67634" x="3871913" y="2960688"/>
          <p14:tracePt t="67641" x="3835400" y="2960688"/>
          <p14:tracePt t="67649" x="3760788" y="2960688"/>
          <p14:tracePt t="67656" x="3662363" y="2960688"/>
          <p14:tracePt t="67664" x="3632200" y="2960688"/>
          <p14:tracePt t="67673" x="3557588" y="2960688"/>
          <p14:tracePt t="67679" x="3471863" y="2960688"/>
          <p14:tracePt t="67687" x="3397250" y="2960688"/>
          <p14:tracePt t="67694" x="3341688" y="2973388"/>
          <p14:tracePt t="67703" x="3292475" y="2973388"/>
          <p14:tracePt t="67709" x="3217863" y="2973388"/>
          <p14:tracePt t="67717" x="3194050" y="2973388"/>
          <p14:tracePt t="67724" x="3132138" y="2973388"/>
          <p14:tracePt t="67732" x="3046413" y="2973388"/>
          <p14:tracePt t="67740" x="3021013" y="2973388"/>
          <p14:tracePt t="67747" x="2952750" y="2973388"/>
          <p14:tracePt t="67754" x="2879725" y="2973388"/>
          <p14:tracePt t="67761" x="2843213" y="2973388"/>
          <p14:tracePt t="67770" x="2774950" y="2990850"/>
          <p14:tracePt t="67777" x="2725738" y="2990850"/>
          <p14:tracePt t="67784" x="2676525" y="2997200"/>
          <p14:tracePt t="67791" x="2657475" y="2997200"/>
          <p14:tracePt t="67800" x="2620963" y="2997200"/>
          <p14:tracePt t="67806" x="2595563" y="2997200"/>
          <p14:tracePt t="67815" x="2589213" y="2997200"/>
          <p14:tracePt t="67821" x="2578100" y="2997200"/>
          <p14:tracePt t="67829" x="2552700" y="2997200"/>
          <p14:tracePt t="67844" x="2533650" y="2997200"/>
          <p14:tracePt t="67853" x="2471738" y="2997200"/>
          <p14:tracePt t="67859" x="2466975" y="2997200"/>
          <p14:tracePt t="67867" x="2417763" y="2997200"/>
          <p14:tracePt t="67874" x="2386013" y="2997200"/>
          <p14:tracePt t="67882" x="2366963" y="2997200"/>
          <p14:tracePt t="67889" x="2349500" y="2997200"/>
          <p14:tracePt t="67906" x="2336800" y="2997200"/>
          <p14:tracePt t="67988" x="2330450" y="2997200"/>
          <p14:tracePt t="68024" x="2324100" y="2997200"/>
          <p14:tracePt t="68032" x="2317750" y="2997200"/>
          <p14:tracePt t="68039" x="2312988" y="2997200"/>
          <p14:tracePt t="68054" x="2306638" y="2997200"/>
          <p14:tracePt t="68061" x="2300288" y="2997200"/>
          <p14:tracePt t="68347" x="2306638" y="2997200"/>
          <p14:tracePt t="68355" x="2336800" y="2997200"/>
          <p14:tracePt t="68361" x="2355850" y="2997200"/>
          <p14:tracePt t="68369" x="2379663" y="2997200"/>
          <p14:tracePt t="68376" x="2405063" y="2997200"/>
          <p14:tracePt t="68384" x="2428875" y="2997200"/>
          <p14:tracePt t="68391" x="2466975" y="2997200"/>
          <p14:tracePt t="68399" x="2478088" y="2997200"/>
          <p14:tracePt t="68407" x="2509838" y="2997200"/>
          <p14:tracePt t="68414" x="2533650" y="2997200"/>
          <p14:tracePt t="68422" x="2546350" y="2997200"/>
          <p14:tracePt t="68429" x="2565400" y="2997200"/>
          <p14:tracePt t="68438" x="2582863" y="2997200"/>
          <p14:tracePt t="68444" x="2608263" y="2997200"/>
          <p14:tracePt t="68452" x="2614613" y="2997200"/>
          <p14:tracePt t="68459" x="2644775" y="2997200"/>
          <p14:tracePt t="68467" x="2663825" y="2990850"/>
          <p14:tracePt t="68474" x="2676525" y="2990850"/>
          <p14:tracePt t="68482" x="2706688" y="2990850"/>
          <p14:tracePt t="68490" x="2743200" y="2990850"/>
          <p14:tracePt t="68497" x="2755900" y="2990850"/>
          <p14:tracePt t="68506" x="2781300" y="2990850"/>
          <p14:tracePt t="68511" x="2798763" y="2990850"/>
          <p14:tracePt t="68519" x="2811463" y="2990850"/>
          <p14:tracePt t="68526" x="2830513" y="2990850"/>
          <p14:tracePt t="68534" x="2854325" y="2990850"/>
          <p14:tracePt t="68541" x="2860675" y="2990850"/>
          <p14:tracePt t="68549" x="2873375" y="2990850"/>
          <p14:tracePt t="68558" x="2897188" y="2990850"/>
          <p14:tracePt t="68564" x="2909888" y="2990850"/>
          <p14:tracePt t="68572" x="2916238" y="2990850"/>
          <p14:tracePt t="68579" x="2941638" y="2990850"/>
          <p14:tracePt t="68588" x="2965450" y="2990850"/>
          <p14:tracePt t="68594" x="2978150" y="2990850"/>
          <p14:tracePt t="68602" x="3014663" y="2990850"/>
          <p14:tracePt t="68609" x="3052763" y="2990850"/>
          <p14:tracePt t="68617" x="3070225" y="2990850"/>
          <p14:tracePt t="68624" x="3108325" y="2990850"/>
          <p14:tracePt t="68631" x="3151188" y="2984500"/>
          <p14:tracePt t="68639" x="3163888" y="2984500"/>
          <p14:tracePt t="68647" x="3200400" y="2984500"/>
          <p14:tracePt t="68655" x="3224213" y="2973388"/>
          <p14:tracePt t="68661" x="3236913" y="2973388"/>
          <p14:tracePt t="68669" x="3249613" y="2973388"/>
          <p14:tracePt t="68676" x="3279775" y="2973388"/>
          <p14:tracePt t="68684" x="3305175" y="2973388"/>
          <p14:tracePt t="68692" x="3317875" y="2973388"/>
          <p14:tracePt t="68699" x="3348038" y="2973388"/>
          <p14:tracePt t="68707" x="3373438" y="2973388"/>
          <p14:tracePt t="68714" x="3378200" y="2973388"/>
          <p14:tracePt t="68722" x="3409950" y="2973388"/>
          <p14:tracePt t="68729" x="3452813" y="2978150"/>
          <p14:tracePt t="68738" x="3465513" y="2978150"/>
          <p14:tracePt t="68744" x="3508375" y="2984500"/>
          <p14:tracePt t="68752" x="3551238" y="2984500"/>
          <p14:tracePt t="68759" x="3563938" y="2984500"/>
          <p14:tracePt t="68766" x="3606800" y="2990850"/>
          <p14:tracePt t="68774" x="3638550" y="2990850"/>
          <p14:tracePt t="68782" x="3656013" y="2990850"/>
          <p14:tracePt t="68790" x="3675063" y="2990850"/>
          <p14:tracePt t="68797" x="3711575" y="2990850"/>
          <p14:tracePt t="68805" x="3743325" y="2990850"/>
          <p14:tracePt t="68812" x="3754438" y="2990850"/>
          <p14:tracePt t="68819" x="3779838" y="2990850"/>
          <p14:tracePt t="68826" x="3810000" y="2990850"/>
          <p14:tracePt t="68835" x="3816350" y="2990850"/>
          <p14:tracePt t="68841" x="3841750" y="2990850"/>
          <p14:tracePt t="68849" x="3865563" y="2990850"/>
          <p14:tracePt t="68858" x="3878263" y="2990850"/>
          <p14:tracePt t="68864" x="3897313" y="2990850"/>
          <p14:tracePt t="68872" x="3921125" y="2990850"/>
          <p14:tracePt t="68896" x="3970338" y="2990850"/>
          <p14:tracePt t="68909" x="3976688" y="2990850"/>
          <p14:tracePt t="68917" x="3983038" y="2990850"/>
          <p14:tracePt t="68961" x="3989388" y="2990850"/>
          <p14:tracePt t="68969" x="4002088" y="2990850"/>
          <p14:tracePt t="68976" x="4008438" y="2990850"/>
          <p14:tracePt t="68992" x="4019550" y="2990850"/>
          <p14:tracePt t="68999" x="4038600" y="2990850"/>
          <p14:tracePt t="69007" x="4044950" y="2990850"/>
          <p14:tracePt t="69014" x="4057650" y="2990850"/>
          <p14:tracePt t="71477" x="3897313" y="2990850"/>
          <p14:tracePt t="71478" x="3865563" y="2990850"/>
          <p14:tracePt t="71480" x="3803650" y="2990850"/>
          <p14:tracePt t="71481" x="3656013" y="2990850"/>
          <p14:tracePt t="71482" x="3533775" y="2997200"/>
          <p14:tracePt t="71488" x="2847975" y="2997200"/>
          <p14:tracePt t="71495" x="2798763" y="2997200"/>
          <p14:tracePt t="71503" x="2762250" y="2997200"/>
          <p14:tracePt t="71510" x="2713038" y="2997200"/>
          <p14:tracePt t="71518" x="2693988" y="2997200"/>
          <p14:tracePt t="71525" x="2687638" y="2997200"/>
          <p14:tracePt t="71812" x="2693988" y="2997200"/>
          <p14:tracePt t="71819" x="2749550" y="2997200"/>
          <p14:tracePt t="71826" x="2768600" y="2997200"/>
          <p14:tracePt t="71834" x="2824163" y="2997200"/>
          <p14:tracePt t="71841" x="2873375" y="2997200"/>
          <p14:tracePt t="71849" x="2947988" y="2997200"/>
          <p14:tracePt t="71856" x="2978150" y="2997200"/>
          <p14:tracePt t="71864" x="3046413" y="2997200"/>
          <p14:tracePt t="71872" x="3132138" y="2990850"/>
          <p14:tracePt t="71880" x="3157538" y="2990850"/>
          <p14:tracePt t="71895" x="3286125" y="2984500"/>
          <p14:tracePt t="71900" x="3317875" y="2984500"/>
          <p14:tracePt t="71909" x="3367088" y="2978150"/>
          <p14:tracePt t="71917" x="3416300" y="2978150"/>
          <p14:tracePt t="71924" x="3465513" y="2978150"/>
          <p14:tracePt t="71932" x="3495675" y="2978150"/>
          <p14:tracePt t="71939" x="3538538" y="2978150"/>
          <p14:tracePt t="71947" x="3587750" y="2978150"/>
          <p14:tracePt t="71956" x="3606800" y="2978150"/>
          <p14:tracePt t="71962" x="3638550" y="2978150"/>
          <p14:tracePt t="71970" x="3662363" y="2978150"/>
          <p14:tracePt t="71977" x="3668713" y="2978150"/>
          <p14:tracePt t="71985" x="3675063" y="2978150"/>
          <p14:tracePt t="71991" x="3681413" y="2978150"/>
          <p14:tracePt t="72329" x="3687763" y="2978150"/>
          <p14:tracePt t="72337" x="3698875" y="2978150"/>
          <p14:tracePt t="72344" x="3711575" y="2978150"/>
          <p14:tracePt t="72352" x="3730625" y="2978150"/>
          <p14:tracePt t="72359" x="3779838" y="2984500"/>
          <p14:tracePt t="72367" x="3829050" y="2990850"/>
          <p14:tracePt t="72374" x="3859213" y="2990850"/>
          <p14:tracePt t="72382" x="3903663" y="2990850"/>
          <p14:tracePt t="72391" x="3989388" y="3003550"/>
          <p14:tracePt t="72397" x="4032250" y="3009900"/>
          <p14:tracePt t="72405" x="4106863" y="3022600"/>
          <p14:tracePt t="72412" x="4168775" y="3022600"/>
          <p14:tracePt t="72421" x="4205288" y="3022600"/>
          <p14:tracePt t="72427" x="4217988" y="3022600"/>
          <p14:tracePt t="72434" x="4241800" y="3027363"/>
          <p14:tracePt t="72449" x="4248150" y="3027363"/>
          <p14:tracePt t="72458" x="4254500" y="3027363"/>
          <p14:tracePt t="72479" x="4260850" y="3027363"/>
          <p14:tracePt t="72488" x="4267200" y="3027363"/>
          <p14:tracePt t="72502" x="4273550" y="3027363"/>
          <p14:tracePt t="72509" x="4279900" y="3027363"/>
          <p14:tracePt t="78196" x="4267200" y="3027363"/>
          <p14:tracePt t="78217" x="4267200" y="3033713"/>
          <p14:tracePt t="78224" x="4260850" y="3033713"/>
          <p14:tracePt t="78240" x="4254500" y="3033713"/>
          <p14:tracePt t="78255" x="4248150" y="3033713"/>
          <p14:tracePt t="78270" x="4235450" y="3033713"/>
          <p14:tracePt t="78277" x="4224338" y="3033713"/>
          <p14:tracePt t="78285" x="4211638" y="3027363"/>
          <p14:tracePt t="78292" x="4186238" y="3022600"/>
          <p14:tracePt t="78300" x="4179888" y="3022600"/>
          <p14:tracePt t="78307" x="4156075" y="3022600"/>
          <p14:tracePt t="78315" x="4143375" y="3022600"/>
          <p14:tracePt t="78323" x="4130675" y="3022600"/>
          <p14:tracePt t="78330" x="4113213" y="3016250"/>
          <p14:tracePt t="78338" x="4087813" y="3016250"/>
          <p14:tracePt t="78344" x="4068763" y="3016250"/>
          <p14:tracePt t="78353" x="4038600" y="3016250"/>
          <p14:tracePt t="78359" x="4002088" y="3016250"/>
          <p14:tracePt t="78367" x="3989388" y="3016250"/>
          <p14:tracePt t="78374" x="3946525" y="3016250"/>
          <p14:tracePt t="78382" x="3890963" y="3016250"/>
          <p14:tracePt t="78390" x="3829050" y="3016250"/>
          <p14:tracePt t="78397" x="3803650" y="3016250"/>
          <p14:tracePt t="78404" x="3748088" y="3016250"/>
          <p14:tracePt t="78412" x="3656013" y="3016250"/>
          <p14:tracePt t="78420" x="3632200" y="3016250"/>
          <p14:tracePt t="78427" x="3544888" y="3016250"/>
          <p14:tracePt t="78435" x="3482975" y="3016250"/>
          <p14:tracePt t="78442" x="3465513" y="3016250"/>
          <p14:tracePt t="78450" x="3429000" y="3016250"/>
          <p14:tracePt t="78457" x="3397250" y="3016250"/>
          <p14:tracePt t="78465" x="3378200" y="3016250"/>
          <p14:tracePt t="78472" x="3348038" y="3016250"/>
          <p14:tracePt t="78480" x="3322638" y="3016250"/>
          <p14:tracePt t="78487" x="3286125" y="3016250"/>
          <p14:tracePt t="78494" x="3273425" y="3016250"/>
          <p14:tracePt t="78504" x="3249613" y="3016250"/>
          <p14:tracePt t="78509" x="3213100" y="3016250"/>
          <p14:tracePt t="78517" x="3200400" y="3016250"/>
          <p14:tracePt t="78524" x="3163888" y="3016250"/>
          <p14:tracePt t="78532" x="3113088" y="3016250"/>
          <p14:tracePt t="78539" x="3089275" y="3016250"/>
          <p14:tracePt t="78547" x="3046413" y="3016250"/>
          <p14:tracePt t="78555" x="3014663" y="3016250"/>
          <p14:tracePt t="78562" x="3003550" y="3016250"/>
          <p14:tracePt t="78570" x="2990850" y="3016250"/>
          <p14:tracePt t="78585" x="2984500" y="3016250"/>
          <p14:tracePt t="78592" x="2971800" y="3016250"/>
          <p14:tracePt t="78600" x="2959100" y="3016250"/>
          <p14:tracePt t="78607" x="2941638" y="3016250"/>
          <p14:tracePt t="78615" x="2928938" y="3016250"/>
          <p14:tracePt t="78622" x="2897188" y="3016250"/>
          <p14:tracePt t="78630" x="2873375" y="3016250"/>
          <p14:tracePt t="78637" x="2860675" y="3016250"/>
          <p14:tracePt t="78644" x="2824163" y="3016250"/>
          <p14:tracePt t="78653" x="2792413" y="3016250"/>
          <p14:tracePt t="78659" x="2787650" y="3016250"/>
          <p14:tracePt t="78667" x="2762250" y="3016250"/>
          <p14:tracePt t="78674" x="2743200" y="3016250"/>
          <p14:tracePt t="78682" x="2732088" y="3016250"/>
          <p14:tracePt t="78690" x="2719388" y="3016250"/>
          <p14:tracePt t="78697" x="2700338" y="3016250"/>
          <p14:tracePt t="78706" x="2687638" y="3016250"/>
          <p14:tracePt t="78712" x="2676525" y="3016250"/>
          <p14:tracePt t="78720" x="2663825" y="3016250"/>
          <p14:tracePt t="78727" x="2638425" y="3016250"/>
          <p14:tracePt t="78735" x="2627313" y="3016250"/>
          <p14:tracePt t="78742" x="2595563" y="3016250"/>
          <p14:tracePt t="78749" x="2571750" y="3016250"/>
          <p14:tracePt t="78758" x="2559050" y="3016250"/>
          <p14:tracePt t="78764" x="2546350" y="3016250"/>
          <p14:tracePt t="78772" x="2533650" y="3016250"/>
          <p14:tracePt t="78780" x="2527300" y="3016250"/>
          <p14:tracePt t="78817" x="2522538" y="3016250"/>
          <p14:tracePt t="78824" x="2516188" y="3016250"/>
          <p14:tracePt t="78840" x="2509838" y="3016250"/>
          <p14:tracePt t="78847" x="2503488" y="3016250"/>
          <p14:tracePt t="78854" x="2497138" y="3016250"/>
          <p14:tracePt t="78862" x="2490788" y="3016250"/>
          <p14:tracePt t="78907" x="2484438" y="3016250"/>
          <p14:tracePt t="78914" x="2478088" y="3016250"/>
          <p14:tracePt t="78944" x="2471738" y="3016250"/>
          <p14:tracePt t="78959" x="2466975" y="3016250"/>
          <p14:tracePt t="79965" x="2484438" y="3009900"/>
          <p14:tracePt t="79972" x="2503488" y="3009900"/>
          <p14:tracePt t="79980" x="2516188" y="3003550"/>
          <p14:tracePt t="79987" x="2533650" y="3003550"/>
          <p14:tracePt t="79996" x="2582863" y="2997200"/>
          <p14:tracePt t="80002" x="2601913" y="2997200"/>
          <p14:tracePt t="80011" x="2632075" y="2997200"/>
          <p14:tracePt t="80017" x="2676525" y="2997200"/>
          <p14:tracePt t="80025" x="2700338" y="2990850"/>
          <p14:tracePt t="80032" x="2743200" y="2990850"/>
          <p14:tracePt t="80040" x="2792413" y="2990850"/>
          <p14:tracePt t="80047" x="2847975" y="2990850"/>
          <p14:tracePt t="80055" x="2867025" y="2990850"/>
          <p14:tracePt t="80062" x="2903538" y="2990850"/>
          <p14:tracePt t="80070" x="2941638" y="2997200"/>
          <p14:tracePt t="80078" x="2965450" y="2997200"/>
          <p14:tracePt t="80085" x="3003550" y="3009900"/>
          <p14:tracePt t="80093" x="3027363" y="3009900"/>
          <p14:tracePt t="80099" x="3040063" y="3009900"/>
          <p14:tracePt t="80107" x="3076575" y="3016250"/>
          <p14:tracePt t="80115" x="3101975" y="3016250"/>
          <p14:tracePt t="80122" x="3119438" y="3016250"/>
          <p14:tracePt t="80130" x="3144838" y="3016250"/>
          <p14:tracePt t="80137" x="3168650" y="3016250"/>
          <p14:tracePt t="80152" x="3187700" y="3022600"/>
          <p14:tracePt t="80161" x="3217863" y="3022600"/>
          <p14:tracePt t="80167" x="3243263" y="3022600"/>
          <p14:tracePt t="80175" x="3255963" y="3022600"/>
          <p14:tracePt t="80182" x="3273425" y="3022600"/>
          <p14:tracePt t="80190" x="3335338" y="3022600"/>
          <p14:tracePt t="80205" x="3354388" y="3022600"/>
          <p14:tracePt t="80212" x="3367088" y="3022600"/>
          <p14:tracePt t="80220" x="3373438" y="3022600"/>
          <p14:tracePt t="80229" x="3378200" y="3022600"/>
          <p14:tracePt t="80258" x="3384550" y="3022600"/>
          <p14:tracePt t="80265" x="3397250" y="3022600"/>
          <p14:tracePt t="80280" x="3403600" y="3022600"/>
          <p14:tracePt t="80287" x="3416300" y="3022600"/>
          <p14:tracePt t="80295" x="3422650" y="3022600"/>
          <p14:tracePt t="80610" x="3416300" y="3022600"/>
          <p14:tracePt t="80618" x="3403600" y="3022600"/>
          <p14:tracePt t="80625" x="3384550" y="3022600"/>
          <p14:tracePt t="80630" x="3367088" y="3022600"/>
          <p14:tracePt t="80638" x="3354388" y="3022600"/>
          <p14:tracePt t="80646" x="3335338" y="3022600"/>
          <p14:tracePt t="80653" x="3317875" y="3022600"/>
          <p14:tracePt t="80661" x="3305175" y="3022600"/>
          <p14:tracePt t="80668" x="3279775" y="3022600"/>
          <p14:tracePt t="80676" x="3262313" y="3022600"/>
          <p14:tracePt t="80683" x="3249613" y="3022600"/>
          <p14:tracePt t="80691" x="3230563" y="3022600"/>
          <p14:tracePt t="80698" x="3213100" y="3022600"/>
          <p14:tracePt t="80706" x="3181350" y="3022600"/>
          <p14:tracePt t="80721" x="3163888" y="3022600"/>
          <p14:tracePt t="80729" x="3132138" y="3027363"/>
          <p14:tracePt t="80737" x="3119438" y="3027363"/>
          <p14:tracePt t="80745" x="3101975" y="3027363"/>
          <p14:tracePt t="80752" x="3082925" y="3027363"/>
          <p14:tracePt t="80759" x="3070225" y="3027363"/>
          <p14:tracePt t="80768" x="3057525" y="3027363"/>
          <p14:tracePt t="80774" x="3046413" y="3027363"/>
          <p14:tracePt t="80783" x="3040063" y="3027363"/>
          <p14:tracePt t="80789" x="3033713" y="3027363"/>
          <p14:tracePt t="80797" x="3027363" y="3027363"/>
          <p14:tracePt t="80812" x="3014663" y="3027363"/>
          <p14:tracePt t="80820" x="2990850" y="3022600"/>
          <p14:tracePt t="80827" x="2971800" y="3022600"/>
          <p14:tracePt t="80835" x="2965450" y="3016250"/>
          <p14:tracePt t="80842" x="2935288" y="3016250"/>
          <p14:tracePt t="80851" x="2897188" y="3016250"/>
          <p14:tracePt t="80857" x="2892425" y="3016250"/>
          <p14:tracePt t="80865" x="2879725" y="3016250"/>
          <p14:tracePt t="80872" x="2873375" y="3016250"/>
          <p14:tracePt t="80880" x="2873375" y="3009900"/>
          <p14:tracePt t="80932" x="2867025" y="3009900"/>
          <p14:tracePt t="80939" x="2860675" y="3009900"/>
          <p14:tracePt t="80948" x="2847975" y="3009900"/>
          <p14:tracePt t="80955" x="2830513" y="3009900"/>
          <p14:tracePt t="80962" x="2824163" y="3009900"/>
          <p14:tracePt t="80970" x="2811463" y="3009900"/>
          <p14:tracePt t="80977" x="2798763" y="3009900"/>
          <p14:tracePt t="80985" x="2792413" y="3009900"/>
          <p14:tracePt t="81001" x="2787650" y="3009900"/>
          <p14:tracePt t="81067" x="2781300" y="3009900"/>
          <p14:tracePt t="81398" x="2787650" y="3009900"/>
          <p14:tracePt t="81405" x="2792413" y="3009900"/>
          <p14:tracePt t="81412" x="2798763" y="3009900"/>
          <p14:tracePt t="81420" x="2805113" y="3009900"/>
          <p14:tracePt t="81427" x="2817813" y="3009900"/>
          <p14:tracePt t="81435" x="2836863" y="3009900"/>
          <p14:tracePt t="81443" x="2847975" y="3009900"/>
          <p14:tracePt t="81450" x="2873375" y="3009900"/>
          <p14:tracePt t="81458" x="2909888" y="3009900"/>
          <p14:tracePt t="81465" x="2922588" y="3009900"/>
          <p14:tracePt t="81473" x="2952750" y="3009900"/>
          <p14:tracePt t="81480" x="2971800" y="3009900"/>
          <p14:tracePt t="81489" x="3003550" y="3009900"/>
          <p14:tracePt t="81494" x="3008313" y="3009900"/>
          <p14:tracePt t="81502" x="3021013" y="3009900"/>
          <p14:tracePt t="81509" x="3033713" y="3009900"/>
          <p14:tracePt t="81518" x="3040063" y="3009900"/>
          <p14:tracePt t="81525" x="3046413" y="3009900"/>
          <p14:tracePt t="81532" x="3057525" y="3009900"/>
          <p14:tracePt t="81539" x="3063875" y="3009900"/>
          <p14:tracePt t="81548" x="3070225" y="3009900"/>
          <p14:tracePt t="81556" x="3095625" y="3009900"/>
          <p14:tracePt t="81562" x="3108325" y="3009900"/>
          <p14:tracePt t="81570" x="3119438" y="3009900"/>
          <p14:tracePt t="81586" x="3125788" y="3009900"/>
          <p14:tracePt t="81592" x="3132138" y="3009900"/>
          <p14:tracePt t="81599" x="3138488" y="3009900"/>
          <p14:tracePt t="81608" x="3151188" y="3009900"/>
          <p14:tracePt t="81623" x="3187700" y="3009900"/>
          <p14:tracePt t="81629" x="3200400" y="3009900"/>
          <p14:tracePt t="81639" x="3206750" y="3009900"/>
          <p14:tracePt t="81644" x="3213100" y="3009900"/>
          <p14:tracePt t="81659" x="3224213" y="3009900"/>
          <p14:tracePt t="81667" x="3230563" y="3009900"/>
          <p14:tracePt t="81676" x="3236913" y="3009900"/>
          <p14:tracePt t="81682" x="3249613" y="3009900"/>
          <p14:tracePt t="81697" x="3255963" y="3009900"/>
          <p14:tracePt t="81720" x="3262313" y="3009900"/>
          <p14:tracePt t="81727" x="3268663" y="3009900"/>
          <p14:tracePt t="81735" x="3273425" y="3009900"/>
          <p14:tracePt t="81742" x="3279775" y="3009900"/>
          <p14:tracePt t="81758" x="3286125" y="3009900"/>
          <p14:tracePt t="81765" x="3292475" y="3009900"/>
          <p14:tracePt t="81773" x="3298825" y="3016250"/>
          <p14:tracePt t="81779" x="3305175" y="3016250"/>
          <p14:tracePt t="81789" x="3311525" y="3016250"/>
          <p14:tracePt t="81794" x="3317875" y="3016250"/>
          <p14:tracePt t="81802" x="3322638" y="3016250"/>
          <p14:tracePt t="81855" x="3328988" y="3016250"/>
          <p14:tracePt t="81862" x="3341688" y="3016250"/>
          <p14:tracePt t="81877" x="3348038" y="3016250"/>
          <p14:tracePt t="82777" x="3360738" y="3016250"/>
          <p14:tracePt t="82785" x="3397250" y="3027363"/>
          <p14:tracePt t="82792" x="3416300" y="3027363"/>
          <p14:tracePt t="82800" x="3465513" y="3033713"/>
          <p14:tracePt t="82807" x="3527425" y="3033713"/>
          <p14:tracePt t="82816" x="3563938" y="3033713"/>
          <p14:tracePt t="82821" x="3643313" y="3033713"/>
          <p14:tracePt t="82828" x="3736975" y="3033713"/>
          <p14:tracePt t="82836" x="3792538" y="3033713"/>
          <p14:tracePt t="82843" x="3897313" y="3033713"/>
          <p14:tracePt t="82850" x="4032250" y="3033713"/>
          <p14:tracePt t="82858" x="4168775" y="3033713"/>
          <p14:tracePt t="82866" x="4241800" y="3033713"/>
          <p14:tracePt t="82873" x="4389438" y="3033713"/>
          <p14:tracePt t="82881" x="4500563" y="3033713"/>
          <p14:tracePt t="82889" x="4538663" y="3033713"/>
          <p14:tracePt t="82903" x="4598988" y="3033713"/>
          <p14:tracePt t="82905" x="4654550" y="3033713"/>
          <p14:tracePt t="82912" x="4673600" y="3033713"/>
          <p14:tracePt t="82920" x="4699000" y="3033713"/>
          <p14:tracePt t="82927" x="4735513" y="3033713"/>
          <p14:tracePt t="82935" x="4748213" y="3033713"/>
          <p14:tracePt t="82942" x="4778375" y="3040063"/>
          <p14:tracePt t="82949" x="4814888" y="3040063"/>
          <p14:tracePt t="82957" x="4859338" y="3046413"/>
          <p14:tracePt t="82964" x="4870450" y="3052763"/>
          <p14:tracePt t="82972" x="4914900" y="3052763"/>
          <p14:tracePt t="82979" x="4970463" y="3065463"/>
          <p14:tracePt t="82987" x="4994275" y="3065463"/>
          <p14:tracePt t="82994" x="5043488" y="3065463"/>
          <p14:tracePt t="83002" x="5068888" y="3065463"/>
          <p14:tracePt t="83009" x="5099050" y="3065463"/>
          <p14:tracePt t="83018" x="5111750" y="3071813"/>
          <p14:tracePt t="83024" x="5124450" y="3071813"/>
          <p14:tracePt t="83032" x="5135563" y="3071813"/>
          <p14:tracePt t="83039" x="5141913" y="3071813"/>
          <p14:tracePt t="83047" x="5167313" y="3071813"/>
          <p14:tracePt t="83054" x="5180013" y="3071813"/>
          <p14:tracePt t="83062" x="5197475" y="3071813"/>
          <p14:tracePt t="83069" x="5222875" y="3071813"/>
          <p14:tracePt t="83077" x="5272088" y="3071813"/>
          <p14:tracePt t="83085" x="5289550" y="3071813"/>
          <p14:tracePt t="83092" x="5327650" y="3065463"/>
          <p14:tracePt t="83099" x="5345113" y="3065463"/>
          <p14:tracePt t="83107" x="5376863" y="3059113"/>
          <p14:tracePt t="83114" x="5407025" y="3052763"/>
          <p14:tracePt t="83122" x="5426075" y="3052763"/>
          <p14:tracePt t="83129" x="5432425" y="3052763"/>
          <p14:tracePt t="83137" x="5438775" y="3052763"/>
          <p14:tracePt t="83797" x="5445125" y="3052763"/>
          <p14:tracePt t="83805" x="5449888" y="3052763"/>
          <p14:tracePt t="83812" x="5456238" y="3052763"/>
          <p14:tracePt t="83820" x="5468938" y="3046413"/>
          <p14:tracePt t="83827" x="5475288" y="3046413"/>
          <p14:tracePt t="83835" x="5494338" y="3046413"/>
          <p14:tracePt t="83842" x="5511800" y="3046413"/>
          <p14:tracePt t="83858" x="5549900" y="3046413"/>
          <p14:tracePt t="83865" x="5567363" y="3046413"/>
          <p14:tracePt t="83873" x="5599113" y="3046413"/>
          <p14:tracePt t="83880" x="5605463" y="3046413"/>
          <p14:tracePt t="83891" x="5622925" y="3046413"/>
          <p14:tracePt t="83895" x="5635625" y="3046413"/>
          <p14:tracePt t="83909" x="5648325" y="3046413"/>
          <p14:tracePt t="83918" x="5661025" y="3046413"/>
          <p14:tracePt t="83925" x="5665788" y="3046413"/>
          <p14:tracePt t="83932" x="5678488" y="3046413"/>
          <p14:tracePt t="83940" x="5703888" y="3046413"/>
          <p14:tracePt t="83947" x="5715000" y="3046413"/>
          <p14:tracePt t="83956" x="5734050" y="3046413"/>
          <p14:tracePt t="83962" x="5746750" y="3046413"/>
          <p14:tracePt t="83970" x="5759450" y="3046413"/>
          <p14:tracePt t="83977" x="5765800" y="3046413"/>
          <p14:tracePt t="84683" x="5770563" y="3046413"/>
          <p14:tracePt t="84690" x="5776913" y="3046413"/>
          <p14:tracePt t="84697" x="5783263" y="3046413"/>
          <p14:tracePt t="84705" x="5789613" y="3046413"/>
          <p14:tracePt t="84712" x="5789613" y="3040063"/>
          <p14:tracePt t="84721" x="5795963" y="3040063"/>
          <p14:tracePt t="84727" x="5808663" y="3040063"/>
          <p14:tracePt t="84735" x="5815013" y="3040063"/>
          <p14:tracePt t="84744" x="5826125" y="3040063"/>
          <p14:tracePt t="84750" x="5845175" y="3027363"/>
          <p14:tracePt t="84758" x="5875338" y="3016250"/>
          <p14:tracePt t="84765" x="5888038" y="3009900"/>
          <p14:tracePt t="84774" x="5907088" y="2997200"/>
          <p14:tracePt t="84779" x="5930900" y="2973388"/>
          <p14:tracePt t="84788" x="5943600" y="2967038"/>
          <p14:tracePt t="84795" x="5956300" y="2941638"/>
          <p14:tracePt t="84804" x="5962650" y="2917825"/>
          <p14:tracePt t="84810" x="5969000" y="2905125"/>
          <p14:tracePt t="84816" x="5975350" y="2879725"/>
          <p14:tracePt t="84824" x="5980113" y="2855913"/>
          <p14:tracePt t="84831" x="5980113" y="2843213"/>
          <p14:tracePt t="84839" x="5980113" y="2824163"/>
          <p14:tracePt t="84846" x="5980113" y="2806700"/>
          <p14:tracePt t="84854" x="5980113" y="2800350"/>
          <p14:tracePt t="84861" x="5980113" y="2787650"/>
          <p14:tracePt t="84869" x="5962650" y="2774950"/>
          <p14:tracePt t="84876" x="5962650" y="2768600"/>
          <p14:tracePt t="84884" x="5962650" y="2762250"/>
          <p14:tracePt t="84912" x="5943600" y="2751138"/>
          <p14:tracePt t="84914" x="5930900" y="2751138"/>
          <p14:tracePt t="84944" x="5926138" y="2744788"/>
          <p14:tracePt t="84959" x="5919788" y="2738438"/>
          <p14:tracePt t="84967" x="5913438" y="2732088"/>
          <p14:tracePt t="84974" x="5907088" y="2725738"/>
          <p14:tracePt t="84982" x="5900738" y="2719388"/>
          <p14:tracePt t="84990" x="5894388" y="2719388"/>
          <p14:tracePt t="84997" x="5875338" y="2706688"/>
          <p14:tracePt t="85012" x="5857875" y="2701925"/>
          <p14:tracePt t="85021" x="5832475" y="2689225"/>
          <p14:tracePt t="85027" x="5821363" y="2689225"/>
          <p14:tracePt t="85034" x="5802313" y="2682875"/>
          <p14:tracePt t="85043" x="5789613" y="2682875"/>
          <p14:tracePt t="85049" x="5776913" y="2682875"/>
          <p14:tracePt t="85057" x="5765800" y="2682875"/>
          <p14:tracePt t="85064" x="5753100" y="2682875"/>
          <p14:tracePt t="85079" x="5740400" y="2682875"/>
          <p14:tracePt t="85087" x="5721350" y="2682875"/>
          <p14:tracePt t="85094" x="5710238" y="2682875"/>
          <p14:tracePt t="85102" x="5703888" y="2682875"/>
          <p14:tracePt t="85109" x="5684838" y="2689225"/>
          <p14:tracePt t="85117" x="5672138" y="2695575"/>
          <p14:tracePt t="85124" x="5665788" y="2695575"/>
          <p14:tracePt t="85132" x="5648325" y="2701925"/>
          <p14:tracePt t="85140" x="5641975" y="2706688"/>
          <p14:tracePt t="85193" x="5635625" y="2713038"/>
          <p14:tracePt t="85200" x="5635625" y="2719388"/>
          <p14:tracePt t="85207" x="5622925" y="2725738"/>
          <p14:tracePt t="85215" x="5616575" y="2744788"/>
          <p14:tracePt t="85224" x="5616575" y="2751138"/>
          <p14:tracePt t="85230" x="5610225" y="2762250"/>
          <p14:tracePt t="85237" x="5605463" y="2774950"/>
          <p14:tracePt t="85253" x="5605463" y="2787650"/>
          <p14:tracePt t="85261" x="5599113" y="2800350"/>
          <p14:tracePt t="85267" x="5599113" y="2806700"/>
          <p14:tracePt t="85276" x="5599113" y="2824163"/>
          <p14:tracePt t="85282" x="5599113" y="2836863"/>
          <p14:tracePt t="85291" x="5599113" y="2849563"/>
          <p14:tracePt t="85297" x="5599113" y="2862263"/>
          <p14:tracePt t="85303" x="5599113" y="2879725"/>
          <p14:tracePt t="85311" x="5599113" y="2898775"/>
          <p14:tracePt t="85319" x="5599113" y="2911475"/>
          <p14:tracePt t="85326" x="5599113" y="2917825"/>
          <p14:tracePt t="85334" x="5599113" y="2922588"/>
          <p14:tracePt t="85341" x="5599113" y="2928938"/>
          <p14:tracePt t="85348" x="5599113" y="2935288"/>
          <p14:tracePt t="85379" x="5599113" y="2941638"/>
          <p14:tracePt t="85387" x="5599113" y="2947988"/>
          <p14:tracePt t="85410" x="5599113" y="2954338"/>
          <p14:tracePt t="85425" x="5599113" y="2960688"/>
          <p14:tracePt t="85432" x="5599113" y="2967038"/>
          <p14:tracePt t="85441" x="5599113" y="2973388"/>
          <p14:tracePt t="85447" x="5605463" y="2973388"/>
          <p14:tracePt t="85457" x="5605463" y="2978150"/>
          <p14:tracePt t="85462" x="5610225" y="2984500"/>
          <p14:tracePt t="85470" x="5616575" y="2984500"/>
          <p14:tracePt t="85478" x="5629275" y="2990850"/>
          <p14:tracePt t="85485" x="5629275" y="2997200"/>
          <p14:tracePt t="85494" x="5635625" y="2997200"/>
          <p14:tracePt t="85500" x="5641975" y="3003550"/>
          <p14:tracePt t="85508" x="5654675" y="3003550"/>
          <p14:tracePt t="85515" x="5661025" y="3003550"/>
          <p14:tracePt t="85524" x="5665788" y="3009900"/>
          <p14:tracePt t="85538" x="5672138" y="3009900"/>
          <p14:tracePt t="85560" x="5678488" y="3009900"/>
          <p14:tracePt t="85567" x="5684838" y="3009900"/>
          <p14:tracePt t="85575" x="5691188" y="3009900"/>
          <p14:tracePt t="85582" x="5697538" y="3009900"/>
          <p14:tracePt t="85591" x="5703888" y="3009900"/>
          <p14:tracePt t="85867" x="5697538" y="3009900"/>
          <p14:tracePt t="85875" x="5616575" y="3009900"/>
          <p14:tracePt t="85882" x="5599113" y="3009900"/>
          <p14:tracePt t="85899" x="5445125" y="3009900"/>
          <p14:tracePt t="85904" x="5357813" y="3009900"/>
          <p14:tracePt t="85912" x="5308600" y="3009900"/>
          <p14:tracePt t="85919" x="5222875" y="3009900"/>
          <p14:tracePt t="85927" x="5148263" y="3022600"/>
          <p14:tracePt t="85934" x="5118100" y="3022600"/>
          <p14:tracePt t="85942" x="5062538" y="3022600"/>
          <p14:tracePt t="85949" x="5030788" y="3027363"/>
          <p14:tracePt t="85956" x="5024438" y="3027363"/>
          <p14:tracePt t="85964" x="5000625" y="3027363"/>
          <p14:tracePt t="85972" x="4994275" y="3027363"/>
          <p14:tracePt t="85979" x="4981575" y="3027363"/>
          <p14:tracePt t="85986" x="4975225" y="3027363"/>
          <p14:tracePt t="85994" x="4964113" y="3027363"/>
          <p14:tracePt t="86002" x="4957763" y="3027363"/>
          <p14:tracePt t="86009" x="4945063" y="3027363"/>
          <p14:tracePt t="86016" x="4919663" y="3022600"/>
          <p14:tracePt t="86025" x="4895850" y="3022600"/>
          <p14:tracePt t="86031" x="4883150" y="3022600"/>
          <p14:tracePt t="86039" x="4864100" y="3022600"/>
          <p14:tracePt t="86046" x="4840288" y="3022600"/>
          <p14:tracePt t="86054" x="4833938" y="3022600"/>
          <p14:tracePt t="86062" x="4814888" y="3022600"/>
          <p14:tracePt t="86069" x="4803775" y="3022600"/>
          <p14:tracePt t="86077" x="4791075" y="3022600"/>
          <p14:tracePt t="86084" x="4778375" y="3022600"/>
          <p14:tracePt t="86092" x="4759325" y="3022600"/>
          <p14:tracePt t="86099" x="4722813" y="3022600"/>
          <p14:tracePt t="86107" x="4705350" y="3022600"/>
          <p14:tracePt t="86114" x="4673600" y="3022600"/>
          <p14:tracePt t="86122" x="4654550" y="3022600"/>
          <p14:tracePt t="86129" x="4649788" y="3022600"/>
          <p14:tracePt t="86137" x="4630738" y="3022600"/>
          <p14:tracePt t="86144" x="4618038" y="3027363"/>
          <p14:tracePt t="86220" x="4611688" y="3027363"/>
          <p14:tracePt t="86227" x="4598988" y="3027363"/>
          <p14:tracePt t="86235" x="4594225" y="3027363"/>
          <p14:tracePt t="86243" x="4581525" y="3027363"/>
          <p14:tracePt t="86250" x="4568825" y="3027363"/>
          <p14:tracePt t="86259" x="4562475" y="3027363"/>
          <p14:tracePt t="86753" x="4575175" y="3027363"/>
          <p14:tracePt t="86760" x="4605338" y="3027363"/>
          <p14:tracePt t="86767" x="4630738" y="3027363"/>
          <p14:tracePt t="86776" x="4643438" y="3027363"/>
          <p14:tracePt t="86782" x="4673600" y="3027363"/>
          <p14:tracePt t="86790" x="4686300" y="3027363"/>
          <p14:tracePt t="86797" x="4699000" y="3027363"/>
          <p14:tracePt t="86805" x="4705350" y="3027363"/>
          <p14:tracePt t="86812" x="4710113" y="3033713"/>
          <p14:tracePt t="86820" x="4722813" y="3040063"/>
          <p14:tracePt t="86827" x="4729163" y="3040063"/>
          <p14:tracePt t="86835" x="4748213" y="3040063"/>
          <p14:tracePt t="86844" x="4784725" y="3046413"/>
          <p14:tracePt t="86850" x="4797425" y="3046413"/>
          <p14:tracePt t="86858" x="4846638" y="3052763"/>
          <p14:tracePt t="86865" x="4895850" y="3052763"/>
          <p14:tracePt t="86872" x="4908550" y="3052763"/>
          <p14:tracePt t="86880" x="4945063" y="3052763"/>
          <p14:tracePt t="86896" x="4975225" y="3052763"/>
          <p14:tracePt t="86902" x="4981575" y="3052763"/>
          <p14:tracePt t="86911" x="4987925" y="3052763"/>
          <p14:tracePt t="86917" x="4994275" y="3052763"/>
          <p14:tracePt t="86932" x="5000625" y="3052763"/>
          <p14:tracePt t="86940" x="5013325" y="3052763"/>
          <p14:tracePt t="86947" x="5024438" y="3052763"/>
          <p14:tracePt t="86955" x="5043488" y="3052763"/>
          <p14:tracePt t="86962" x="5062538" y="3052763"/>
          <p14:tracePt t="86970" x="5075238" y="3052763"/>
          <p14:tracePt t="86978" x="5105400" y="3046413"/>
          <p14:tracePt t="86985" x="5154613" y="3046413"/>
          <p14:tracePt t="86994" x="5173663" y="3046413"/>
          <p14:tracePt t="86999" x="5184775" y="3040063"/>
          <p14:tracePt t="87007" x="5210175" y="3040063"/>
          <p14:tracePt t="87023" x="5216525" y="3040063"/>
          <p14:tracePt t="87045" x="5222875" y="3040063"/>
          <p14:tracePt t="87052" x="5229225" y="3040063"/>
          <p14:tracePt t="87061" x="5235575" y="3040063"/>
          <p14:tracePt t="87067" x="5240338" y="3040063"/>
          <p14:tracePt t="87075" x="5253038" y="3033713"/>
          <p14:tracePt t="87090" x="5265738" y="3033713"/>
          <p14:tracePt t="87097" x="5272088" y="3033713"/>
          <p14:tracePt t="87113" x="5278438" y="3033713"/>
          <p14:tracePt t="87120" x="5289550" y="3033713"/>
          <p14:tracePt t="87128" x="5295900" y="3033713"/>
          <p14:tracePt t="87145" x="5302250" y="3033713"/>
          <p14:tracePt t="87149" x="5314950" y="3033713"/>
          <p14:tracePt t="87165" x="5321300" y="3027363"/>
          <p14:tracePt t="87172" x="5334000" y="3027363"/>
          <p14:tracePt t="87187" x="5340350" y="3027363"/>
          <p14:tracePt t="89359" x="5340350" y="3040063"/>
          <p14:tracePt t="89365" x="5340350" y="3059113"/>
          <p14:tracePt t="89369" x="5340350" y="3082925"/>
          <p14:tracePt t="89377" x="5340350" y="3089275"/>
          <p14:tracePt t="89384" x="5340350" y="3101975"/>
          <p14:tracePt t="89392" x="5351463" y="3121025"/>
          <p14:tracePt t="89400" x="5364163" y="3127375"/>
          <p14:tracePt t="89407" x="5413375" y="3151188"/>
          <p14:tracePt t="89415" x="5468938" y="3182938"/>
          <p14:tracePt t="89422" x="5500688" y="3194050"/>
          <p14:tracePt t="89430" x="5586413" y="3213100"/>
          <p14:tracePt t="89437" x="5678488" y="3232150"/>
          <p14:tracePt t="89445" x="5789613" y="3243263"/>
          <p14:tracePt t="89452" x="5815013" y="3243263"/>
          <p14:tracePt t="89460" x="5881688" y="3249613"/>
          <p14:tracePt t="89468" x="5956300" y="3249613"/>
          <p14:tracePt t="89475" x="5986463" y="3249613"/>
          <p14:tracePt t="89482" x="6042025" y="3262313"/>
          <p14:tracePt t="89489" x="6103938" y="3262313"/>
          <p14:tracePt t="89498" x="6129338" y="3262313"/>
          <p14:tracePt t="89505" x="6196013" y="3262313"/>
          <p14:tracePt t="89512" x="6257925" y="3262313"/>
          <p14:tracePt t="89519" x="6300788" y="3262313"/>
          <p14:tracePt t="89527" x="6375400" y="3262313"/>
          <p14:tracePt t="89534" x="6450013" y="3262313"/>
          <p14:tracePt t="89542" x="6473825" y="3262313"/>
          <p14:tracePt t="89550" x="6529388" y="3262313"/>
          <p14:tracePt t="89557" x="6578600" y="3262313"/>
          <p14:tracePt t="89565" x="6621463" y="3262313"/>
          <p14:tracePt t="89572" x="6646863" y="3262313"/>
          <p14:tracePt t="89580" x="6683375" y="3262313"/>
          <p14:tracePt t="89587" x="6696075" y="3262313"/>
          <p14:tracePt t="89595" x="6702425" y="3262313"/>
          <p14:tracePt t="89685" x="6708775" y="3262313"/>
          <p14:tracePt t="89985" x="6677025" y="3262313"/>
          <p14:tracePt t="89992" x="6616700" y="3262313"/>
          <p14:tracePt t="90000" x="6529388" y="3262313"/>
          <p14:tracePt t="90008" x="6499225" y="3262313"/>
          <p14:tracePt t="90015" x="6381750" y="3262313"/>
          <p14:tracePt t="90023" x="6246813" y="3262313"/>
          <p14:tracePt t="90029" x="6140450" y="3262313"/>
          <p14:tracePt t="90039" x="6005513" y="3262313"/>
          <p14:tracePt t="90044" x="5832475" y="3268663"/>
          <p14:tracePt t="90052" x="5783263" y="3268663"/>
          <p14:tracePt t="90060" x="5661025" y="3268663"/>
          <p14:tracePt t="90067" x="5549900" y="3287713"/>
          <p14:tracePt t="90075" x="5487988" y="3287713"/>
          <p14:tracePt t="90082" x="5432425" y="3294063"/>
          <p14:tracePt t="90090" x="5357813" y="3317875"/>
          <p14:tracePt t="90097" x="5272088" y="3317875"/>
          <p14:tracePt t="90106" x="5240338" y="3324225"/>
          <p14:tracePt t="90112" x="5141913" y="3330575"/>
          <p14:tracePt t="90120" x="5019675" y="3330575"/>
          <p14:tracePt t="90127" x="4970463" y="3330575"/>
          <p14:tracePt t="90135" x="4814888" y="3343275"/>
          <p14:tracePt t="90142" x="4705350" y="3343275"/>
          <p14:tracePt t="90150" x="4630738" y="3343275"/>
          <p14:tracePt t="90157" x="4519613" y="3343275"/>
          <p14:tracePt t="90165" x="4402138" y="3343275"/>
          <p14:tracePt t="90173" x="4359275" y="3343275"/>
          <p14:tracePt t="90180" x="4267200" y="3343275"/>
          <p14:tracePt t="90188" x="4186238" y="3343275"/>
          <p14:tracePt t="90194" x="4137025" y="3343275"/>
          <p14:tracePt t="90202" x="4119563" y="3343275"/>
          <p14:tracePt t="90209" x="4075113" y="3343275"/>
          <p14:tracePt t="90217" x="4008438" y="3343275"/>
          <p14:tracePt t="90225" x="3989388" y="3343275"/>
          <p14:tracePt t="90232" x="3940175" y="3330575"/>
          <p14:tracePt t="90241" x="3878263" y="3330575"/>
          <p14:tracePt t="90247" x="3829050" y="3330575"/>
          <p14:tracePt t="90256" x="3743325" y="3330575"/>
          <p14:tracePt t="90262" x="3632200" y="3330575"/>
          <p14:tracePt t="90270" x="3606800" y="3330575"/>
          <p14:tracePt t="90278" x="3495675" y="3330575"/>
          <p14:tracePt t="90285" x="3446463" y="3330575"/>
          <p14:tracePt t="90292" x="3429000" y="3330575"/>
          <p14:tracePt t="90300" x="3422650" y="3330575"/>
          <p14:tracePt t="90308" x="3403600" y="3330575"/>
          <p14:tracePt t="90315" x="3384550" y="3330575"/>
          <p14:tracePt t="90323" x="3378200" y="3330575"/>
          <p14:tracePt t="90329" x="3354388" y="3330575"/>
          <p14:tracePt t="90340" x="3335338" y="3336925"/>
          <p14:tracePt t="90345" x="3305175" y="3336925"/>
          <p14:tracePt t="90353" x="3286125" y="3348038"/>
          <p14:tracePt t="90360" x="3243263" y="3348038"/>
          <p14:tracePt t="90368" x="3217863" y="3354388"/>
          <p14:tracePt t="90377" x="3175000" y="3354388"/>
          <p14:tracePt t="90382" x="3108325" y="3360738"/>
          <p14:tracePt t="90390" x="3095625" y="3360738"/>
          <p14:tracePt t="90405" x="3082925" y="3360738"/>
          <p14:tracePt t="90411" x="3070225" y="3360738"/>
          <p14:tracePt t="90419" x="3063875" y="3360738"/>
          <p14:tracePt t="90427" x="3052763" y="3360738"/>
          <p14:tracePt t="90434" x="3027363" y="3360738"/>
          <p14:tracePt t="90441" x="3014663" y="3360738"/>
          <p14:tracePt t="90449" x="2978150" y="3360738"/>
          <p14:tracePt t="90457" x="2941638" y="3360738"/>
          <p14:tracePt t="90464" x="2916238" y="3360738"/>
          <p14:tracePt t="90472" x="2897188" y="3360738"/>
          <p14:tracePt t="90479" x="2854325" y="3360738"/>
          <p14:tracePt t="90487" x="2843213" y="3360738"/>
          <p14:tracePt t="90494" x="2811463" y="3360738"/>
          <p14:tracePt t="90502" x="2798763" y="3360738"/>
          <p14:tracePt t="90509" x="2781300" y="3360738"/>
          <p14:tracePt t="90516" x="2768600" y="3360738"/>
          <p14:tracePt t="90524" x="2755900" y="3360738"/>
          <p14:tracePt t="90532" x="2732088" y="3360738"/>
          <p14:tracePt t="90539" x="2725738" y="3360738"/>
          <p14:tracePt t="90546" x="2700338" y="3360738"/>
          <p14:tracePt t="90555" x="2651125" y="3360738"/>
          <p14:tracePt t="90561" x="2638425" y="3360738"/>
          <p14:tracePt t="90569" x="2595563" y="3360738"/>
          <p14:tracePt t="90576" x="2546350" y="3360738"/>
          <p14:tracePt t="90584" x="2533650" y="3360738"/>
          <p14:tracePt t="90591" x="2503488" y="3360738"/>
          <p14:tracePt t="90599" x="2490788" y="3360738"/>
          <p14:tracePt t="90607" x="2466975" y="3360738"/>
          <p14:tracePt t="90614" x="2460625" y="3360738"/>
          <p14:tracePt t="90622" x="2454275" y="3354388"/>
          <p14:tracePt t="90629" x="2441575" y="3348038"/>
          <p14:tracePt t="90636" x="2435225" y="3348038"/>
          <p14:tracePt t="90644" x="2422525" y="3343275"/>
          <p14:tracePt t="90652" x="2417763" y="3343275"/>
          <p14:tracePt t="90659" x="2411413" y="3343275"/>
          <p14:tracePt t="90667" x="2392363" y="3343275"/>
          <p14:tracePt t="90674" x="2379663" y="3343275"/>
          <p14:tracePt t="90682" x="2373313" y="3343275"/>
          <p14:tracePt t="90689" x="2366963" y="3343275"/>
          <p14:tracePt t="90697" x="2362200" y="3343275"/>
          <p14:tracePt t="90757" x="2355850" y="3343275"/>
          <p14:tracePt t="90773" x="2349500" y="3343275"/>
          <p14:tracePt t="90779" x="2343150" y="3343275"/>
          <p14:tracePt t="90795" x="2336800" y="3343275"/>
          <p14:tracePt t="90817" x="2330450" y="3343275"/>
          <p14:tracePt t="90825" x="2324100" y="3343275"/>
          <p14:tracePt t="90847" x="2317750" y="3343275"/>
          <p14:tracePt t="90862" x="2312988" y="3343275"/>
          <p14:tracePt t="92565" x="2300288" y="3343275"/>
          <p14:tracePt t="92573" x="2268538" y="3348038"/>
          <p14:tracePt t="92580" x="2244725" y="3354388"/>
          <p14:tracePt t="92587" x="2225675" y="3354388"/>
          <p14:tracePt t="92594" x="2176463" y="3367088"/>
          <p14:tracePt t="92602" x="2133600" y="3373438"/>
          <p14:tracePt t="92610" x="2120900" y="3373438"/>
          <p14:tracePt t="92618" x="2097088" y="3373438"/>
          <p14:tracePt t="92625" x="2065338" y="3373438"/>
          <p14:tracePt t="92632" x="2052638" y="3379788"/>
          <p14:tracePt t="92640" x="2041525" y="3379788"/>
          <p14:tracePt t="92662" x="2035175" y="3379788"/>
          <p14:tracePt t="92677" x="2028825" y="3379788"/>
          <p14:tracePt t="92685" x="2016125" y="3379788"/>
          <p14:tracePt t="92693" x="1997075" y="3379788"/>
          <p14:tracePt t="92700" x="1960563" y="3379788"/>
          <p14:tracePt t="92707" x="1954213" y="3379788"/>
          <p14:tracePt t="92715" x="1936750" y="3379788"/>
          <p14:tracePt t="92723" x="1930400" y="3379788"/>
          <p14:tracePt t="92730" x="1924050" y="3379788"/>
          <p14:tracePt t="92738" x="1917700" y="3379788"/>
          <p14:tracePt t="92744" x="1917700" y="3373438"/>
          <p14:tracePt t="92775" x="1911350" y="3373438"/>
          <p14:tracePt t="92812" x="1905000" y="3373438"/>
          <p14:tracePt t="92820" x="1892300" y="3373438"/>
          <p14:tracePt t="92827" x="1892300" y="3367088"/>
          <p14:tracePt t="92835" x="1881188" y="3367088"/>
          <p14:tracePt t="92842" x="1874838" y="3360738"/>
          <p14:tracePt t="92849" x="1868488" y="3354388"/>
          <p14:tracePt t="92864" x="1862138" y="3354388"/>
          <p14:tracePt t="92878" x="1855788" y="3354388"/>
          <p14:tracePt t="92890" x="1849438" y="3348038"/>
          <p14:tracePt t="92893" x="1843088" y="3348038"/>
          <p14:tracePt t="92901" x="1836738" y="3343275"/>
          <p14:tracePt t="92909" x="1831975" y="3343275"/>
          <p14:tracePt t="92916" x="1825625" y="3343275"/>
          <p14:tracePt t="92924" x="1819275" y="3343275"/>
          <p14:tracePt t="92931" x="1819275" y="3336925"/>
          <p14:tracePt t="92939" x="1812925" y="3336925"/>
          <p14:tracePt t="92946" x="1806575" y="3336925"/>
          <p14:tracePt t="92961" x="1800225" y="3336925"/>
          <p14:tracePt t="92999" x="1793875" y="3336925"/>
          <p14:tracePt t="93014" x="1787525" y="3336925"/>
          <p14:tracePt t="93022" x="1776413" y="3336925"/>
          <p14:tracePt t="93029" x="1770063" y="3336925"/>
          <p14:tracePt t="93035" x="1763713" y="3336925"/>
          <p14:tracePt t="93668" x="1770063" y="3336925"/>
          <p14:tracePt t="93675" x="1776413" y="3336925"/>
          <p14:tracePt t="93682" x="1787525" y="3336925"/>
          <p14:tracePt t="93690" x="1806575" y="3336925"/>
          <p14:tracePt t="93697" x="1831975" y="3336925"/>
          <p14:tracePt t="93705" x="1843088" y="3336925"/>
          <p14:tracePt t="93712" x="1881188" y="3336925"/>
          <p14:tracePt t="93720" x="1917700" y="3336925"/>
          <p14:tracePt t="93727" x="1930400" y="3336925"/>
          <p14:tracePt t="93735" x="1960563" y="3336925"/>
          <p14:tracePt t="93743" x="1979613" y="3336925"/>
          <p14:tracePt t="93750" x="1992313" y="3330575"/>
          <p14:tracePt t="93759" x="2009775" y="3330575"/>
          <p14:tracePt t="93764" x="2022475" y="3330575"/>
          <p14:tracePt t="93772" x="2035175" y="3330575"/>
          <p14:tracePt t="93780" x="2065338" y="3330575"/>
          <p14:tracePt t="93788" x="2090738" y="3330575"/>
          <p14:tracePt t="93795" x="2139950" y="3330575"/>
          <p14:tracePt t="93802" x="2157413" y="3330575"/>
          <p14:tracePt t="93810" x="2182813" y="3330575"/>
          <p14:tracePt t="93817" x="2212975" y="3330575"/>
          <p14:tracePt t="93825" x="2219325" y="3330575"/>
          <p14:tracePt t="93832" x="2244725" y="3330575"/>
          <p14:tracePt t="93840" x="2257425" y="3330575"/>
          <p14:tracePt t="93901" x="2262188" y="3330575"/>
          <p14:tracePt t="93908" x="2300288" y="3330575"/>
          <p14:tracePt t="93922" x="2317750" y="3330575"/>
          <p14:tracePt t="93930" x="2324100" y="3330575"/>
          <p14:tracePt t="93938" x="2330450" y="3330575"/>
          <p14:tracePt t="93945" x="2336800" y="3330575"/>
          <p14:tracePt t="94252" x="2343150" y="3330575"/>
          <p14:tracePt t="94260" x="2362200" y="3330575"/>
          <p14:tracePt t="94275" x="2379663" y="3330575"/>
          <p14:tracePt t="94282" x="2411413" y="3330575"/>
          <p14:tracePt t="94290" x="2422525" y="3330575"/>
          <p14:tracePt t="94298" x="2447925" y="3330575"/>
          <p14:tracePt t="94305" x="2484438" y="3330575"/>
          <p14:tracePt t="94312" x="2503488" y="3330575"/>
          <p14:tracePt t="94320" x="2533650" y="3330575"/>
          <p14:tracePt t="94327" x="2559050" y="3330575"/>
          <p14:tracePt t="94335" x="2571750" y="3330575"/>
          <p14:tracePt t="94344" x="2589213" y="3330575"/>
          <p14:tracePt t="94349" x="2595563" y="3330575"/>
          <p14:tracePt t="94358" x="2608263" y="3330575"/>
          <p14:tracePt t="94395" x="2614613" y="3330575"/>
          <p14:tracePt t="94402" x="2627313" y="3330575"/>
          <p14:tracePt t="94411" x="2632075" y="3330575"/>
          <p14:tracePt t="94417" x="2657475" y="3330575"/>
          <p14:tracePt t="94425" x="2682875" y="3336925"/>
          <p14:tracePt t="94432" x="2693988" y="3336925"/>
          <p14:tracePt t="94440" x="2725738" y="3336925"/>
          <p14:tracePt t="94447" x="2743200" y="3336925"/>
          <p14:tracePt t="94456" x="2749550" y="3336925"/>
          <p14:tracePt t="94462" x="2755900" y="3336925"/>
          <p14:tracePt t="94538" x="2762250" y="3336925"/>
          <p14:tracePt t="94545" x="2768600" y="3336925"/>
          <p14:tracePt t="94552" x="2774950" y="3336925"/>
          <p14:tracePt t="94627" x="2781300" y="3336925"/>
          <p14:tracePt t="94635" x="2787650" y="3336925"/>
          <p14:tracePt t="96015" x="2762250" y="3336925"/>
          <p14:tracePt t="96023" x="2738438" y="3343275"/>
          <p14:tracePt t="96028" x="2725738" y="3348038"/>
          <p14:tracePt t="96036" x="2706688" y="3354388"/>
          <p14:tracePt t="96043" x="2676525" y="3360738"/>
          <p14:tracePt t="96051" x="2657475" y="3360738"/>
          <p14:tracePt t="96058" x="2627313" y="3360738"/>
          <p14:tracePt t="96066" x="2589213" y="3360738"/>
          <p14:tracePt t="96073" x="2578100" y="3360738"/>
          <p14:tracePt t="96081" x="2552700" y="3360738"/>
          <p14:tracePt t="96089" x="2522538" y="3360738"/>
          <p14:tracePt t="96097" x="2478088" y="3360738"/>
          <p14:tracePt t="96104" x="2466975" y="3360738"/>
          <p14:tracePt t="96112" x="2428875" y="3360738"/>
          <p14:tracePt t="96119" x="2398713" y="3360738"/>
          <p14:tracePt t="96127" x="2386013" y="3360738"/>
          <p14:tracePt t="96134" x="2366963" y="3360738"/>
          <p14:tracePt t="96142" x="2355850" y="3360738"/>
          <p14:tracePt t="96149" x="2349500" y="3360738"/>
          <p14:tracePt t="96210" x="2330450" y="3360738"/>
          <p14:tracePt t="96218" x="2312988" y="3360738"/>
          <p14:tracePt t="96226" x="2287588" y="3360738"/>
          <p14:tracePt t="96232" x="2274888" y="3360738"/>
          <p14:tracePt t="96240" x="2232025" y="3360738"/>
          <p14:tracePt t="96247" x="2225675" y="3360738"/>
          <p14:tracePt t="96255" x="2219325" y="3360738"/>
          <p14:tracePt t="96893" x="2232025" y="3360738"/>
          <p14:tracePt t="96901" x="2238375" y="3360738"/>
          <p14:tracePt t="96905" x="2257425" y="3360738"/>
          <p14:tracePt t="96913" x="2268538" y="3360738"/>
          <p14:tracePt t="96928" x="2281238" y="3354388"/>
          <p14:tracePt t="96936" x="2287588" y="3354388"/>
          <p14:tracePt t="96944" x="2293938" y="3354388"/>
          <p14:tracePt t="96954" x="2312988" y="3354388"/>
          <p14:tracePt t="96960" x="2336800" y="3360738"/>
          <p14:tracePt t="96968" x="2366963" y="3360738"/>
          <p14:tracePt t="96974" x="2379663" y="3360738"/>
          <p14:tracePt t="96985" x="2405063" y="3367088"/>
          <p14:tracePt t="96989" x="2447925" y="3367088"/>
          <p14:tracePt t="96997" x="2460625" y="3367088"/>
          <p14:tracePt t="97004" x="2484438" y="3367088"/>
          <p14:tracePt t="97012" x="2503488" y="3367088"/>
          <p14:tracePt t="97020" x="2509838" y="3367088"/>
          <p14:tracePt t="97027" x="2527300" y="3367088"/>
          <p14:tracePt t="97035" x="2533650" y="3367088"/>
          <p14:tracePt t="97042" x="2540000" y="3367088"/>
          <p14:tracePt t="97080" x="2546350" y="3367088"/>
          <p14:tracePt t="97088" x="2552700" y="3367088"/>
          <p14:tracePt t="97095" x="2565400" y="3367088"/>
          <p14:tracePt t="97102" x="2582863" y="3367088"/>
          <p14:tracePt t="97110" x="2608263" y="3367088"/>
          <p14:tracePt t="97118" x="2614613" y="3367088"/>
          <p14:tracePt t="97125" x="2663825" y="3367088"/>
          <p14:tracePt t="97134" x="2670175" y="3367088"/>
          <p14:tracePt t="97139" x="2676525" y="3367088"/>
          <p14:tracePt t="97148" x="2682875" y="3367088"/>
          <p14:tracePt t="97155" x="2687638" y="3367088"/>
          <p14:tracePt t="97725" x="2682875" y="3373438"/>
          <p14:tracePt t="97733" x="2676525" y="3373438"/>
          <p14:tracePt t="97893" x="2687638" y="3373438"/>
          <p14:tracePt t="97897" x="2706688" y="3373438"/>
          <p14:tracePt t="97904" x="2732088" y="3367088"/>
          <p14:tracePt t="97912" x="2755900" y="3367088"/>
          <p14:tracePt t="97922" x="2811463" y="3367088"/>
          <p14:tracePt t="97927" x="2860675" y="3367088"/>
          <p14:tracePt t="97935" x="2892425" y="3367088"/>
          <p14:tracePt t="97943" x="2947988" y="3367088"/>
          <p14:tracePt t="97950" x="3021013" y="3367088"/>
          <p14:tracePt t="97957" x="3040063" y="3367088"/>
          <p14:tracePt t="97965" x="3070225" y="3367088"/>
          <p14:tracePt t="97972" x="3108325" y="3367088"/>
          <p14:tracePt t="97979" x="3119438" y="3367088"/>
          <p14:tracePt t="97989" x="3144838" y="3367088"/>
          <p14:tracePt t="97995" x="3181350" y="3367088"/>
          <p14:tracePt t="98003" x="3200400" y="3367088"/>
          <p14:tracePt t="98009" x="3224213" y="3367088"/>
          <p14:tracePt t="98018" x="3249613" y="3367088"/>
          <p14:tracePt t="98025" x="3286125" y="3367088"/>
          <p14:tracePt t="98033" x="3305175" y="3367088"/>
          <p14:tracePt t="98040" x="3341688" y="3367088"/>
          <p14:tracePt t="98047" x="3390900" y="3367088"/>
          <p14:tracePt t="98055" x="3403600" y="3367088"/>
          <p14:tracePt t="98062" x="3429000" y="3367088"/>
          <p14:tracePt t="98072" x="3446463" y="3367088"/>
          <p14:tracePt t="98077" x="3452813" y="3367088"/>
          <p14:tracePt t="98085" x="3459163" y="3367088"/>
          <p14:tracePt t="98092" x="3471863" y="3367088"/>
          <p14:tracePt t="98100" x="3478213" y="3367088"/>
          <p14:tracePt t="98108" x="3482975" y="3367088"/>
          <p14:tracePt t="98115" x="3489325" y="3367088"/>
          <p14:tracePt t="98123" x="3495675" y="3367088"/>
          <p14:tracePt t="98182" x="3495675" y="3360738"/>
          <p14:tracePt t="98190" x="3495675" y="3354388"/>
          <p14:tracePt t="98220" x="3495675" y="3348038"/>
          <p14:tracePt t="98236" x="3495675" y="3343275"/>
          <p14:tracePt t="98242" x="3495675" y="3336925"/>
          <p14:tracePt t="98272" x="3489325" y="3336925"/>
          <p14:tracePt t="98288" x="3482975" y="3336925"/>
          <p14:tracePt t="98302" x="3482975" y="3330575"/>
          <p14:tracePt t="98309" x="3478213" y="3330575"/>
          <p14:tracePt t="98340" x="3478213" y="3324225"/>
          <p14:tracePt t="98347" x="3471863" y="3324225"/>
          <p14:tracePt t="98355" x="3465513" y="3324225"/>
          <p14:tracePt t="98362" x="3459163" y="3324225"/>
          <p14:tracePt t="98371" x="3452813" y="3324225"/>
          <p14:tracePt t="98377" x="3446463" y="3324225"/>
          <p14:tracePt t="98385" x="3440113" y="3317875"/>
          <p14:tracePt t="98400" x="3433763" y="3311525"/>
          <p14:tracePt t="98408" x="3429000" y="3305175"/>
          <p14:tracePt t="98415" x="3416300" y="3305175"/>
          <p14:tracePt t="98534" x="3409950" y="3305175"/>
          <p14:tracePt t="98540" x="3403600" y="3305175"/>
          <p14:tracePt t="98557" x="3397250" y="3305175"/>
          <p14:tracePt t="99105" x="3403600" y="3305175"/>
          <p14:tracePt t="99111" x="3409950" y="3305175"/>
          <p14:tracePt t="99118" x="3429000" y="3305175"/>
          <p14:tracePt t="99126" x="3446463" y="3305175"/>
          <p14:tracePt t="99133" x="3459163" y="3305175"/>
          <p14:tracePt t="99141" x="3471863" y="3305175"/>
          <p14:tracePt t="99148" x="3489325" y="3305175"/>
          <p14:tracePt t="99156" x="3502025" y="3311525"/>
          <p14:tracePt t="99164" x="3527425" y="3317875"/>
          <p14:tracePt t="99172" x="3538538" y="3317875"/>
          <p14:tracePt t="99187" x="3557588" y="3324225"/>
          <p14:tracePt t="99196" x="3582988" y="3336925"/>
          <p14:tracePt t="99202" x="3606800" y="3343275"/>
          <p14:tracePt t="99209" x="3613150" y="3343275"/>
          <p14:tracePt t="99217" x="3638550" y="3343275"/>
          <p14:tracePt t="99224" x="3668713" y="3343275"/>
          <p14:tracePt t="99232" x="3675063" y="3343275"/>
          <p14:tracePt t="99239" x="3711575" y="3343275"/>
          <p14:tracePt t="99247" x="3743325" y="3343275"/>
          <p14:tracePt t="99254" x="3754438" y="3343275"/>
          <p14:tracePt t="99262" x="3773488" y="3343275"/>
          <p14:tracePt t="99269" x="3792538" y="3343275"/>
          <p14:tracePt t="99277" x="3803650" y="3343275"/>
          <p14:tracePt t="99284" x="3816350" y="3343275"/>
          <p14:tracePt t="99292" x="3822700" y="3343275"/>
          <p14:tracePt t="99299" x="3841750" y="3336925"/>
          <p14:tracePt t="99307" x="3848100" y="3336925"/>
          <p14:tracePt t="99314" x="3859213" y="3330575"/>
          <p14:tracePt t="99322" x="3878263" y="3330575"/>
          <p14:tracePt t="99329" x="3890963" y="3330575"/>
          <p14:tracePt t="99336" x="3903663" y="3324225"/>
          <p14:tracePt t="99346" x="3908425" y="3324225"/>
          <p14:tracePt t="99352" x="3921125" y="3317875"/>
          <p14:tracePt t="99359" x="3933825" y="3317875"/>
          <p14:tracePt t="99374" x="3940175" y="3317875"/>
          <p14:tracePt t="99382" x="3946525" y="3317875"/>
          <p14:tracePt t="99389" x="3959225" y="3317875"/>
          <p14:tracePt t="99397" x="3970338" y="3317875"/>
          <p14:tracePt t="99404" x="3983038" y="3317875"/>
          <p14:tracePt t="99413" x="4008438" y="3317875"/>
          <p14:tracePt t="99419" x="4044950" y="3317875"/>
          <p14:tracePt t="99427" x="4064000" y="3317875"/>
          <p14:tracePt t="99434" x="4113213" y="3317875"/>
          <p14:tracePt t="99442" x="4143375" y="3317875"/>
          <p14:tracePt t="99457" x="4162425" y="3317875"/>
          <p14:tracePt t="99464" x="4168775" y="3317875"/>
          <p14:tracePt t="99472" x="4173538" y="3317875"/>
          <p14:tracePt t="99480" x="4179888" y="3317875"/>
          <p14:tracePt t="99509" x="4186238" y="3317875"/>
          <p14:tracePt t="99517" x="4192588" y="3317875"/>
          <p14:tracePt t="99532" x="4198938" y="3317875"/>
          <p14:tracePt t="99547" x="4205288" y="3317875"/>
          <p14:tracePt t="99554" x="4211638" y="3317875"/>
          <p14:tracePt t="99563" x="4217988" y="3317875"/>
          <p14:tracePt t="99569" x="4224338" y="3317875"/>
          <p14:tracePt t="99577" x="4229100" y="3317875"/>
          <p14:tracePt t="99592" x="4235450" y="3317875"/>
          <p14:tracePt t="99599" x="4241800" y="3317875"/>
          <p14:tracePt t="99629" x="4248150" y="3317875"/>
          <p14:tracePt t="101475" x="4254500" y="3324225"/>
          <p14:tracePt t="101483" x="4260850" y="3330575"/>
          <p14:tracePt t="101498" x="4267200" y="3336925"/>
          <p14:tracePt t="101505" x="4267200" y="3343275"/>
          <p14:tracePt t="101512" x="4267200" y="3354388"/>
          <p14:tracePt t="101519" x="4267200" y="3360738"/>
          <p14:tracePt t="101528" x="4267200" y="3367088"/>
          <p14:tracePt t="101535" x="4267200" y="3373438"/>
          <p14:tracePt t="101550" x="4267200" y="3386138"/>
          <p14:tracePt t="101557" x="4267200" y="3392488"/>
          <p14:tracePt t="101567" x="4273550" y="3403600"/>
          <p14:tracePt t="101572" x="4273550" y="3416300"/>
          <p14:tracePt t="101580" x="4273550" y="3429000"/>
          <p14:tracePt t="101587" x="4273550" y="3435350"/>
          <p14:tracePt t="101595" x="4273550" y="3454400"/>
          <p14:tracePt t="101603" x="4273550" y="3459163"/>
          <p14:tracePt t="101610" x="4273550" y="3478213"/>
          <p14:tracePt t="101618" x="4273550" y="3497263"/>
          <p14:tracePt t="101625" x="4260850" y="3509963"/>
          <p14:tracePt t="101633" x="4254500" y="3533775"/>
          <p14:tracePt t="101639" x="4248150" y="3552825"/>
          <p14:tracePt t="101647" x="4248150" y="3563938"/>
          <p14:tracePt t="101654" x="4241800" y="3595688"/>
          <p14:tracePt t="101662" x="4229100" y="3625850"/>
          <p14:tracePt t="101670" x="4224338" y="3644900"/>
          <p14:tracePt t="101678" x="4205288" y="3670300"/>
          <p14:tracePt t="101685" x="4192588" y="3687763"/>
          <p14:tracePt t="101692" x="4179888" y="3719513"/>
          <p14:tracePt t="101700" x="4173538" y="3730625"/>
          <p14:tracePt t="101707" x="4156075" y="3743325"/>
          <p14:tracePt t="101717" x="4143375" y="3762375"/>
          <p14:tracePt t="101722" x="4130675" y="3768725"/>
          <p14:tracePt t="101730" x="4113213" y="3786188"/>
          <p14:tracePt t="101737" x="4081463" y="3805238"/>
          <p14:tracePt t="101744" x="4068763" y="3811588"/>
          <p14:tracePt t="101752" x="4044950" y="3830638"/>
          <p14:tracePt t="101759" x="4019550" y="3841750"/>
          <p14:tracePt t="101768" x="3995738" y="3848100"/>
          <p14:tracePt t="101774" x="3946525" y="3867150"/>
          <p14:tracePt t="101782" x="3884613" y="3873500"/>
          <p14:tracePt t="101789" x="3841750" y="3890963"/>
          <p14:tracePt t="101797" x="3779838" y="3897313"/>
          <p14:tracePt t="101804" x="3717925" y="3897313"/>
          <p14:tracePt t="101812" x="3619500" y="3910013"/>
          <p14:tracePt t="101819" x="3582988" y="3910013"/>
          <p14:tracePt t="101827" x="3482975" y="3910013"/>
          <p14:tracePt t="101834" x="3384550" y="3910013"/>
          <p14:tracePt t="101842" x="3348038" y="3910013"/>
          <p14:tracePt t="101849" x="3262313" y="3910013"/>
          <p14:tracePt t="101856" x="3200400" y="3910013"/>
          <p14:tracePt t="101865" x="3157538" y="3910013"/>
          <p14:tracePt t="101871" x="3108325" y="3910013"/>
          <p14:tracePt t="101879" x="3046413" y="3910013"/>
          <p14:tracePt t="101886" x="3027363" y="3910013"/>
          <p14:tracePt t="101900" x="2978150" y="3910013"/>
          <p14:tracePt t="101902" x="2935288" y="3890963"/>
          <p14:tracePt t="101909" x="2897188" y="3884613"/>
          <p14:tracePt t="101917" x="2879725" y="3879850"/>
          <p14:tracePt t="101924" x="2817813" y="3860800"/>
          <p14:tracePt t="101932" x="2768600" y="3841750"/>
          <p14:tracePt t="101939" x="2743200" y="3841750"/>
          <p14:tracePt t="101947" x="2687638" y="3824288"/>
          <p14:tracePt t="101954" x="2657475" y="3811588"/>
          <p14:tracePt t="101962" x="2627313" y="3805238"/>
          <p14:tracePt t="101969" x="2589213" y="3792538"/>
          <p14:tracePt t="101977" x="2533650" y="3786188"/>
          <p14:tracePt t="101985" x="2497138" y="3779838"/>
          <p14:tracePt t="101992" x="2478088" y="3779838"/>
          <p14:tracePt t="101999" x="2447925" y="3775075"/>
          <p14:tracePt t="102006" x="2398713" y="3775075"/>
          <p14:tracePt t="102015" x="2379663" y="3775075"/>
          <p14:tracePt t="102021" x="2343150" y="3775075"/>
          <p14:tracePt t="102029" x="2293938" y="3775075"/>
          <p14:tracePt t="102036" x="2268538" y="3775075"/>
          <p14:tracePt t="102044" x="2225675" y="3775075"/>
          <p14:tracePt t="102052" x="2189163" y="3775075"/>
          <p14:tracePt t="102059" x="2157413" y="3762375"/>
          <p14:tracePt t="102067" x="2127250" y="3756025"/>
          <p14:tracePt t="102074" x="2090738" y="3749675"/>
          <p14:tracePt t="102082" x="2078038" y="3743325"/>
          <p14:tracePt t="102089" x="2041525" y="3736975"/>
          <p14:tracePt t="102097" x="2009775" y="3719513"/>
          <p14:tracePt t="102104" x="1979613" y="3713163"/>
          <p14:tracePt t="102112" x="1966913" y="3706813"/>
          <p14:tracePt t="102119" x="1947863" y="3700463"/>
          <p14:tracePt t="102127" x="1924050" y="3687763"/>
          <p14:tracePt t="102134" x="1917700" y="3687763"/>
          <p14:tracePt t="102142" x="1911350" y="3681413"/>
          <p14:tracePt t="102149" x="1898650" y="3681413"/>
          <p14:tracePt t="102156" x="1892300" y="3675063"/>
          <p14:tracePt t="102165" x="1887538" y="3675063"/>
          <p14:tracePt t="102171" x="1874838" y="3670300"/>
          <p14:tracePt t="102179" x="1862138" y="3670300"/>
          <p14:tracePt t="102187" x="1855788" y="3670300"/>
          <p14:tracePt t="102194" x="1843088" y="3670300"/>
          <p14:tracePt t="102202" x="1836738" y="3670300"/>
          <p14:tracePt t="102209" x="1831975" y="3670300"/>
          <p14:tracePt t="102217" x="1812925" y="3670300"/>
          <p14:tracePt t="102224" x="1793875" y="3670300"/>
          <p14:tracePt t="102232" x="1787525" y="3670300"/>
          <p14:tracePt t="102239" x="1781175" y="3670300"/>
          <p14:tracePt t="102254" x="1776413" y="3670300"/>
          <p14:tracePt t="102269" x="1770063" y="3670300"/>
          <p14:tracePt t="102277" x="1763713" y="3670300"/>
          <p14:tracePt t="102284" x="1757363" y="3670300"/>
          <p14:tracePt t="103463" x="1776413" y="3670300"/>
          <p14:tracePt t="103470" x="1793875" y="3670300"/>
          <p14:tracePt t="103477" x="1819275" y="3670300"/>
          <p14:tracePt t="103485" x="1862138" y="3663950"/>
          <p14:tracePt t="103492" x="1917700" y="3663950"/>
          <p14:tracePt t="103500" x="1936750" y="3657600"/>
          <p14:tracePt t="103507" x="1973263" y="3644900"/>
          <p14:tracePt t="103515" x="2046288" y="3638550"/>
          <p14:tracePt t="103523" x="2108200" y="3638550"/>
          <p14:tracePt t="103530" x="2152650" y="3632200"/>
          <p14:tracePt t="103538" x="2212975" y="3632200"/>
          <p14:tracePt t="103545" x="2262188" y="3632200"/>
          <p14:tracePt t="103554" x="2293938" y="3632200"/>
          <p14:tracePt t="103559" x="2317750" y="3632200"/>
          <p14:tracePt t="103568" x="2366963" y="3632200"/>
          <p14:tracePt t="103574" x="2386013" y="3632200"/>
          <p14:tracePt t="103583" x="2422525" y="3632200"/>
          <p14:tracePt t="103590" x="2460625" y="3632200"/>
          <p14:tracePt t="103597" x="2484438" y="3632200"/>
          <p14:tracePt t="103605" x="2522538" y="3638550"/>
          <p14:tracePt t="103612" x="2546350" y="3638550"/>
          <p14:tracePt t="103621" x="2559050" y="3638550"/>
          <p14:tracePt t="103627" x="2595563" y="3638550"/>
          <p14:tracePt t="103635" x="2627313" y="3644900"/>
          <p14:tracePt t="103642" x="2663825" y="3644900"/>
          <p14:tracePt t="103650" x="2676525" y="3644900"/>
          <p14:tracePt t="103657" x="2687638" y="3644900"/>
          <p14:tracePt t="103665" x="2700338" y="3644900"/>
          <p14:tracePt t="103672" x="2706688" y="3644900"/>
          <p14:tracePt t="103688" x="2713038" y="3644900"/>
          <p14:tracePt t="103695" x="2719388" y="3644900"/>
          <p14:tracePt t="103704" x="2725738" y="3644900"/>
          <p14:tracePt t="103710" x="2738438" y="3644900"/>
          <p14:tracePt t="103717" x="2743200" y="3644900"/>
          <p14:tracePt t="103732" x="2749550" y="3651250"/>
          <p14:tracePt t="103740" x="2762250" y="3651250"/>
          <p14:tracePt t="103748" x="2768600" y="3657600"/>
          <p14:tracePt t="103754" x="2774950" y="3657600"/>
          <p14:tracePt t="103762" x="2792413" y="3663950"/>
          <p14:tracePt t="103771" x="2798763" y="3670300"/>
          <p14:tracePt t="103777" x="2805113" y="3670300"/>
          <p14:tracePt t="103792" x="2811463" y="3670300"/>
          <p14:tracePt t="103800" x="2817813" y="3675063"/>
          <p14:tracePt t="103822" x="2824163" y="3675063"/>
          <p14:tracePt t="103830" x="2830513" y="3675063"/>
          <p14:tracePt t="103844" x="2836863" y="3675063"/>
          <p14:tracePt t="103859" x="2843213" y="3675063"/>
          <p14:tracePt t="103874" x="2843213" y="3681413"/>
          <p14:tracePt t="106241" x="2830513" y="3681413"/>
          <p14:tracePt t="106244" x="2792413" y="3681413"/>
          <p14:tracePt t="106251" x="2787650" y="3681413"/>
          <p14:tracePt t="106258" x="2768600" y="3681413"/>
          <p14:tracePt t="106273" x="2749550" y="3681413"/>
          <p14:tracePt t="106281" x="2738438" y="3681413"/>
          <p14:tracePt t="106288" x="2732088" y="3681413"/>
          <p14:tracePt t="106657" x="2738438" y="3681413"/>
          <p14:tracePt t="106665" x="2743200" y="3681413"/>
          <p14:tracePt t="106672" x="2749550" y="3681413"/>
          <p14:tracePt t="106680" x="2762250" y="3675063"/>
          <p14:tracePt t="106687" x="2781300" y="3670300"/>
          <p14:tracePt t="106695" x="2792413" y="3670300"/>
          <p14:tracePt t="106703" x="2817813" y="3663950"/>
          <p14:tracePt t="106709" x="2836863" y="3663950"/>
          <p14:tracePt t="106718" x="2847975" y="3657600"/>
          <p14:tracePt t="106725" x="2860675" y="3657600"/>
          <p14:tracePt t="106732" x="2867025" y="3657600"/>
          <p14:tracePt t="106739" x="2879725" y="3657600"/>
          <p14:tracePt t="106762" x="2886075" y="3657600"/>
          <p14:tracePt t="106769" x="2897188" y="3657600"/>
          <p14:tracePt t="106777" x="2916238" y="3663950"/>
          <p14:tracePt t="106785" x="2928938" y="3663950"/>
          <p14:tracePt t="106792" x="2935288" y="3663950"/>
          <p14:tracePt t="106801" x="2947988" y="3663950"/>
          <p14:tracePt t="106816" x="2952750" y="3663950"/>
          <p14:tracePt t="107551" x="2965450" y="3663950"/>
          <p14:tracePt t="107558" x="3003550" y="3663950"/>
          <p14:tracePt t="107565" x="3052763" y="3663950"/>
          <p14:tracePt t="107572" x="3101975" y="3663950"/>
          <p14:tracePt t="107579" x="3163888" y="3663950"/>
          <p14:tracePt t="107588" x="3200400" y="3663950"/>
          <p14:tracePt t="107595" x="3286125" y="3663950"/>
          <p14:tracePt t="107602" x="3378200" y="3651250"/>
          <p14:tracePt t="107611" x="3416300" y="3651250"/>
          <p14:tracePt t="107617" x="3502025" y="3644900"/>
          <p14:tracePt t="107625" x="3576638" y="3632200"/>
          <p14:tracePt t="107632" x="3613150" y="3632200"/>
          <p14:tracePt t="107641" x="3662363" y="3632200"/>
          <p14:tracePt t="107647" x="3694113" y="3625850"/>
          <p14:tracePt t="107655" x="3698875" y="3625850"/>
          <p14:tracePt t="107662" x="3711575" y="3625850"/>
          <p14:tracePt t="107670" x="3724275" y="3625850"/>
          <p14:tracePt t="107692" x="3730625" y="3625850"/>
          <p14:tracePt t="107708" x="3736975" y="3632200"/>
          <p14:tracePt t="107715" x="3743325" y="3632200"/>
          <p14:tracePt t="107723" x="3748088" y="3632200"/>
          <p14:tracePt t="108173" x="3736975" y="3644900"/>
          <p14:tracePt t="108180" x="3730625" y="3651250"/>
          <p14:tracePt t="108187" x="3717925" y="3670300"/>
          <p14:tracePt t="108195" x="3717925" y="3675063"/>
          <p14:tracePt t="108201" x="3705225" y="3694113"/>
          <p14:tracePt t="108208" x="3681413" y="3713163"/>
          <p14:tracePt t="108216" x="3675063" y="3719513"/>
          <p14:tracePt t="108223" x="3649663" y="3749675"/>
          <p14:tracePt t="108231" x="3619500" y="3775075"/>
          <p14:tracePt t="108238" x="3582988" y="3798888"/>
          <p14:tracePt t="108246" x="3570288" y="3811588"/>
          <p14:tracePt t="108254" x="3533775" y="3835400"/>
          <p14:tracePt t="108261" x="3465513" y="3860800"/>
          <p14:tracePt t="108269" x="3433763" y="3879850"/>
          <p14:tracePt t="108277" x="3367088" y="3903663"/>
          <p14:tracePt t="108284" x="3292475" y="3922713"/>
          <p14:tracePt t="108292" x="3262313" y="3929063"/>
          <p14:tracePt t="108299" x="3175000" y="3940175"/>
          <p14:tracePt t="108306" x="3076575" y="3959225"/>
          <p14:tracePt t="108315" x="3027363" y="3971925"/>
          <p14:tracePt t="108321" x="2959100" y="3971925"/>
          <p14:tracePt t="108329" x="2897188" y="3978275"/>
          <p14:tracePt t="108336" x="2886075" y="3978275"/>
          <p14:tracePt t="108344" x="2867025" y="3978275"/>
          <p14:tracePt t="108351" x="2847975" y="3978275"/>
          <p14:tracePt t="108359" x="2836863" y="3978275"/>
          <p14:tracePt t="108366" x="2830513" y="3978275"/>
          <p14:tracePt t="108374" x="2811463" y="3978275"/>
          <p14:tracePt t="108381" x="2787650" y="3978275"/>
          <p14:tracePt t="108389" x="2774950" y="3978275"/>
          <p14:tracePt t="108396" x="2743200" y="3978275"/>
          <p14:tracePt t="108404" x="2706688" y="3978275"/>
          <p14:tracePt t="108412" x="2682875" y="3978275"/>
          <p14:tracePt t="108419" x="2627313" y="3978275"/>
          <p14:tracePt t="108426" x="2571750" y="3990975"/>
          <p14:tracePt t="108434" x="2552700" y="3990975"/>
          <p14:tracePt t="108441" x="2516188" y="3995738"/>
          <p14:tracePt t="108449" x="2471738" y="4002088"/>
          <p14:tracePt t="108457" x="2454275" y="4002088"/>
          <p14:tracePt t="108464" x="2435225" y="4002088"/>
          <p14:tracePt t="108471" x="2422525" y="4002088"/>
          <p14:tracePt t="108479" x="2411413" y="4002088"/>
          <p14:tracePt t="108486" x="2405063" y="4002088"/>
          <p14:tracePt t="108494" x="2392363" y="4002088"/>
          <p14:tracePt t="108501" x="2386013" y="4002088"/>
          <p14:tracePt t="108509" x="2379663" y="4002088"/>
          <p14:tracePt t="108516" x="2355850" y="4002088"/>
          <p14:tracePt t="108524" x="2330450" y="4002088"/>
          <p14:tracePt t="108531" x="2324100" y="4002088"/>
          <p14:tracePt t="108539" x="2300288" y="4002088"/>
          <p14:tracePt t="108546" x="2281238" y="4002088"/>
          <p14:tracePt t="108554" x="2262188" y="4002088"/>
          <p14:tracePt t="108562" x="2251075" y="4002088"/>
          <p14:tracePt t="108569" x="2244725" y="4002088"/>
          <p14:tracePt t="108622" x="2238375" y="4002088"/>
          <p14:tracePt t="108630" x="2225675" y="4002088"/>
          <p14:tracePt t="108637" x="2219325" y="4002088"/>
          <p14:tracePt t="108667" x="2212975" y="4002088"/>
          <p14:tracePt t="108743" x="2206625" y="4002088"/>
          <p14:tracePt t="109402" x="2232025" y="4002088"/>
          <p14:tracePt t="109410" x="2257425" y="4002088"/>
          <p14:tracePt t="109417" x="2268538" y="4002088"/>
          <p14:tracePt t="109425" x="2300288" y="4002088"/>
          <p14:tracePt t="109432" x="2336800" y="4002088"/>
          <p14:tracePt t="109440" x="2355850" y="4002088"/>
          <p14:tracePt t="109447" x="2398713" y="4002088"/>
          <p14:tracePt t="109455" x="2466975" y="4002088"/>
          <p14:tracePt t="109462" x="2484438" y="4002088"/>
          <p14:tracePt t="109470" x="2533650" y="4014788"/>
          <p14:tracePt t="109478" x="2595563" y="4014788"/>
          <p14:tracePt t="109485" x="2644775" y="4021138"/>
          <p14:tracePt t="109494" x="2663825" y="4021138"/>
          <p14:tracePt t="109500" x="2700338" y="4021138"/>
          <p14:tracePt t="109507" x="2732088" y="4027488"/>
          <p14:tracePt t="109515" x="2743200" y="4027488"/>
          <p14:tracePt t="109523" x="2781300" y="4027488"/>
          <p14:tracePt t="109530" x="2798763" y="4027488"/>
          <p14:tracePt t="109537" x="2811463" y="4027488"/>
          <p14:tracePt t="109545" x="2830513" y="4027488"/>
          <p14:tracePt t="109552" x="2843213" y="4027488"/>
          <p14:tracePt t="109561" x="2847975" y="4027488"/>
          <p14:tracePt t="109567" x="2860675" y="4027488"/>
          <p14:tracePt t="109575" x="2867025" y="4021138"/>
          <p14:tracePt t="109591" x="2873375" y="4021138"/>
          <p14:tracePt t="109598" x="2879725" y="4021138"/>
          <p14:tracePt t="109605" x="2892425" y="4021138"/>
          <p14:tracePt t="109612" x="2903538" y="4021138"/>
          <p14:tracePt t="109619" x="2916238" y="4021138"/>
          <p14:tracePt t="109627" x="2959100" y="4021138"/>
          <p14:tracePt t="109634" x="2971800" y="4021138"/>
          <p14:tracePt t="109643" x="2997200" y="4021138"/>
          <p14:tracePt t="109649" x="3014663" y="4021138"/>
          <p14:tracePt t="109657" x="3027363" y="4021138"/>
          <p14:tracePt t="109664" x="3040063" y="4021138"/>
          <p14:tracePt t="109672" x="3052763" y="4021138"/>
          <p14:tracePt t="109679" x="3057525" y="4021138"/>
          <p14:tracePt t="109732" x="3070225" y="4021138"/>
          <p14:tracePt t="109740" x="3076575" y="4021138"/>
          <p14:tracePt t="109748" x="3082925" y="4021138"/>
          <p14:tracePt t="109755" x="3095625" y="4021138"/>
          <p14:tracePt t="109762" x="3101975" y="4021138"/>
          <p14:tracePt t="114522" x="3163888" y="3995738"/>
          <p14:tracePt t="114528" x="3217863" y="3971925"/>
          <p14:tracePt t="114532" x="3243263" y="3952875"/>
          <p14:tracePt t="114540" x="3243263" y="3946525"/>
          <p14:tracePt t="114548" x="3255963" y="3940175"/>
          <p14:tracePt t="114555" x="3268663" y="3929063"/>
          <p14:tracePt t="114563" x="3292475" y="3916363"/>
          <p14:tracePt t="114570" x="3305175" y="3897313"/>
          <p14:tracePt t="114578" x="3322638" y="3884613"/>
          <p14:tracePt t="114585" x="3335338" y="3873500"/>
          <p14:tracePt t="114593" x="3348038" y="3867150"/>
          <p14:tracePt t="114600" x="3360738" y="3848100"/>
          <p14:tracePt t="114607" x="3373438" y="3835400"/>
          <p14:tracePt t="114615" x="3373438" y="3830638"/>
          <p14:tracePt t="114623" x="3378200" y="3817938"/>
          <p14:tracePt t="114631" x="3384550" y="3805238"/>
          <p14:tracePt t="114638" x="3384550" y="3798888"/>
          <p14:tracePt t="114645" x="3384550" y="3786188"/>
          <p14:tracePt t="114652" x="3384550" y="3779838"/>
          <p14:tracePt t="114661" x="3384550" y="3775075"/>
          <p14:tracePt t="114675" x="3384550" y="3762375"/>
          <p14:tracePt t="114682" x="3384550" y="3756025"/>
          <p14:tracePt t="114690" x="3384550" y="3749675"/>
          <p14:tracePt t="114698" x="3384550" y="3743325"/>
          <p14:tracePt t="114705" x="3384550" y="3736975"/>
          <p14:tracePt t="114720" x="3384550" y="3724275"/>
          <p14:tracePt t="114729" x="3384550" y="3713163"/>
          <p14:tracePt t="114735" x="3384550" y="3700463"/>
          <p14:tracePt t="114743" x="3378200" y="3687763"/>
          <p14:tracePt t="114750" x="3378200" y="3681413"/>
          <p14:tracePt t="114758" x="3378200" y="3675063"/>
          <p14:tracePt t="114765" x="3373438" y="3663950"/>
          <p14:tracePt t="114773" x="3373438" y="3657600"/>
          <p14:tracePt t="114780" x="3373438" y="3644900"/>
          <p14:tracePt t="114788" x="3367088" y="3644900"/>
          <p14:tracePt t="114802" x="3360738" y="3638550"/>
          <p14:tracePt t="114811" x="3354388" y="3632200"/>
          <p14:tracePt t="114817" x="3354388" y="3619500"/>
          <p14:tracePt t="114825" x="3354388" y="3614738"/>
          <p14:tracePt t="114833" x="3348038" y="3614738"/>
          <p14:tracePt t="114840" x="3348038" y="3608388"/>
          <p14:tracePt t="114855" x="3341688" y="3608388"/>
          <p14:tracePt t="114870" x="3341688" y="3602038"/>
          <p14:tracePt t="114878" x="3341688" y="3595688"/>
          <p14:tracePt t="114885" x="3341688" y="3589338"/>
          <p14:tracePt t="114900" x="3341688" y="3582988"/>
          <p14:tracePt t="114908" x="3341688" y="3576638"/>
          <p14:tracePt t="114915" x="3341688" y="3570288"/>
          <p14:tracePt t="114938" x="3341688" y="3563938"/>
          <p14:tracePt t="114952" x="3341688" y="3559175"/>
          <p14:tracePt t="114961" x="3335338" y="3559175"/>
          <p14:tracePt t="114967" x="3335338" y="3552825"/>
          <p14:tracePt t="114982" x="3328988" y="3546475"/>
          <p14:tracePt t="114990" x="3328988" y="3540125"/>
          <p14:tracePt t="115012" x="3328988" y="3533775"/>
          <p14:tracePt t="115020" x="3328988" y="3527425"/>
          <p14:tracePt t="115029" x="3322638" y="3527425"/>
          <p14:tracePt t="115035" x="3322638" y="3514725"/>
          <p14:tracePt t="115044" x="3322638" y="3509963"/>
          <p14:tracePt t="115350" x="3322638" y="3514725"/>
          <p14:tracePt t="115358" x="3322638" y="3521075"/>
          <p14:tracePt t="115373" x="3322638" y="3540125"/>
          <p14:tracePt t="115380" x="3317875" y="3546475"/>
          <p14:tracePt t="115388" x="3317875" y="3563938"/>
          <p14:tracePt t="115395" x="3311525" y="3582988"/>
          <p14:tracePt t="115403" x="3311525" y="3589338"/>
          <p14:tracePt t="115410" x="3311525" y="3614738"/>
          <p14:tracePt t="115418" x="3305175" y="3632200"/>
          <p14:tracePt t="115425" x="3305175" y="3644900"/>
          <p14:tracePt t="115432" x="3305175" y="3670300"/>
          <p14:tracePt t="115441" x="3305175" y="3675063"/>
          <p14:tracePt t="115447" x="3305175" y="3687763"/>
          <p14:tracePt t="115456" x="3305175" y="3694113"/>
          <p14:tracePt t="115462" x="3305175" y="3700463"/>
          <p14:tracePt t="115470" x="3298825" y="3706813"/>
          <p14:tracePt t="115478" x="3298825" y="3713163"/>
          <p14:tracePt t="115485" x="3298825" y="3719513"/>
          <p14:tracePt t="115493" x="3292475" y="3719513"/>
          <p14:tracePt t="115508" x="3292475" y="3724275"/>
          <p14:tracePt t="115523" x="3286125" y="3730625"/>
          <p14:tracePt t="115530" x="3286125" y="3736975"/>
          <p14:tracePt t="115538" x="3286125" y="3743325"/>
          <p14:tracePt t="115560" x="3286125" y="3749675"/>
          <p14:tracePt t="115568" x="3279775" y="3762375"/>
          <p14:tracePt t="115590" x="3279775" y="3768725"/>
          <p14:tracePt t="115598" x="3279775" y="3775075"/>
          <p14:tracePt t="115606" x="3279775" y="3779838"/>
          <p14:tracePt t="115612" x="3273425" y="3792538"/>
          <p14:tracePt t="115628" x="3273425" y="3798888"/>
          <p14:tracePt t="115635" x="3268663" y="3798888"/>
          <p14:tracePt t="115644" x="3268663" y="3805238"/>
          <p14:tracePt t="115785" x="3262313" y="3805238"/>
          <p14:tracePt t="115792" x="3262313" y="3792538"/>
          <p14:tracePt t="115800" x="3262313" y="3786188"/>
          <p14:tracePt t="115809" x="3262313" y="3779838"/>
          <p14:tracePt t="115816" x="3255963" y="3768725"/>
          <p14:tracePt t="115824" x="3255963" y="3762375"/>
          <p14:tracePt t="115830" x="3255963" y="3756025"/>
          <p14:tracePt t="115838" x="3255963" y="3743325"/>
          <p14:tracePt t="115845" x="3249613" y="3719513"/>
          <p14:tracePt t="115853" x="3243263" y="3706813"/>
          <p14:tracePt t="115860" x="3236913" y="3687763"/>
          <p14:tracePt t="115868" x="3236913" y="3670300"/>
          <p14:tracePt t="115875" x="3230563" y="3663950"/>
          <p14:tracePt t="115883" x="3230563" y="3644900"/>
          <p14:tracePt t="115894" x="3224213" y="3625850"/>
          <p14:tracePt t="115897" x="3224213" y="3619500"/>
          <p14:tracePt t="115905" x="3217863" y="3602038"/>
          <p14:tracePt t="115912" x="3217863" y="3576638"/>
          <p14:tracePt t="115920" x="3217863" y="3563938"/>
          <p14:tracePt t="115928" x="3217863" y="3552825"/>
          <p14:tracePt t="115935" x="3217863" y="3533775"/>
          <p14:tracePt t="115943" x="3217863" y="3527425"/>
          <p14:tracePt t="115950" x="3217863" y="3509963"/>
          <p14:tracePt t="115959" x="3217863" y="3497263"/>
          <p14:tracePt t="115965" x="3217863" y="3484563"/>
          <p14:tracePt t="115974" x="3217863" y="3478213"/>
          <p14:tracePt t="115980" x="3217863" y="3471863"/>
          <p14:tracePt t="115988" x="3217863" y="3465513"/>
          <p14:tracePt t="116003" x="3217863" y="3459163"/>
          <p14:tracePt t="116010" x="3217863" y="3454400"/>
          <p14:tracePt t="116198" x="3217863" y="3471863"/>
          <p14:tracePt t="116206" x="3224213" y="3471863"/>
          <p14:tracePt t="116212" x="3230563" y="3490913"/>
          <p14:tracePt t="116220" x="3230563" y="3514725"/>
          <p14:tracePt t="116235" x="3236913" y="3533775"/>
          <p14:tracePt t="116243" x="3236913" y="3559175"/>
          <p14:tracePt t="116250" x="3236913" y="3570288"/>
          <p14:tracePt t="116258" x="3236913" y="3576638"/>
          <p14:tracePt t="116266" x="3236913" y="3608388"/>
          <p14:tracePt t="116273" x="3236913" y="3614738"/>
          <p14:tracePt t="116281" x="3243263" y="3632200"/>
          <p14:tracePt t="116288" x="3243263" y="3638550"/>
          <p14:tracePt t="116302" x="3243263" y="3644900"/>
          <p14:tracePt t="116310" x="3243263" y="3651250"/>
          <p14:tracePt t="116317" x="3243263" y="3663950"/>
          <p14:tracePt t="116325" x="3243263" y="3670300"/>
          <p14:tracePt t="116333" x="3243263" y="3681413"/>
          <p14:tracePt t="116340" x="3236913" y="3694113"/>
          <p14:tracePt t="116348" x="3236913" y="3700463"/>
          <p14:tracePt t="116355" x="3224213" y="3706813"/>
          <p14:tracePt t="116364" x="3217863" y="3724275"/>
          <p14:tracePt t="116370" x="3206750" y="3730625"/>
          <p14:tracePt t="116378" x="3187700" y="3743325"/>
          <p14:tracePt t="116385" x="3175000" y="3762375"/>
          <p14:tracePt t="116393" x="3168650" y="3768725"/>
          <p14:tracePt t="116400" x="3157538" y="3775075"/>
          <p14:tracePt t="116408" x="3151188" y="3786188"/>
          <p14:tracePt t="116418" x="3151188" y="3792538"/>
          <p14:tracePt t="116423" x="3144838" y="3792538"/>
          <p14:tracePt t="116430" x="3144838" y="3798888"/>
          <p14:tracePt t="116452" x="3138488" y="3798888"/>
          <p14:tracePt t="116460" x="3132138" y="3805238"/>
          <p14:tracePt t="116475" x="3125788" y="3805238"/>
          <p14:tracePt t="116483" x="3125788" y="3811588"/>
          <p14:tracePt t="116490" x="3119438" y="3817938"/>
          <p14:tracePt t="116498" x="3113088" y="3817938"/>
          <p14:tracePt t="116514" x="3113088" y="3824288"/>
          <p14:tracePt t="116520" x="3113088" y="3830638"/>
          <p14:tracePt t="116530" x="3108325" y="3830638"/>
          <p14:tracePt t="116550" x="3108325" y="3835400"/>
          <p14:tracePt t="116557" x="3101975" y="3835400"/>
          <p14:tracePt t="116588" x="3095625" y="3835400"/>
          <p14:tracePt t="116596" x="3095625" y="3848100"/>
          <p14:tracePt t="116618" x="3095625" y="3854450"/>
          <p14:tracePt t="117083" x="3095625" y="3848100"/>
          <p14:tracePt t="117091" x="3101975" y="3824288"/>
          <p14:tracePt t="117098" x="3108325" y="3792538"/>
          <p14:tracePt t="117105" x="3113088" y="3775075"/>
          <p14:tracePt t="117112" x="3119438" y="3749675"/>
          <p14:tracePt t="117120" x="3119438" y="3706813"/>
          <p14:tracePt t="117128" x="3125788" y="3694113"/>
          <p14:tracePt t="117135" x="3138488" y="3657600"/>
          <p14:tracePt t="117145" x="3144838" y="3614738"/>
          <p14:tracePt t="117150" x="3144838" y="3595688"/>
          <p14:tracePt t="117159" x="3151188" y="3559175"/>
          <p14:tracePt t="117165" x="3151188" y="3533775"/>
          <p14:tracePt t="117175" x="3151188" y="3509963"/>
          <p14:tracePt t="117180" x="3157538" y="3503613"/>
          <p14:tracePt t="117188" x="3157538" y="3484563"/>
          <p14:tracePt t="117195" x="3157538" y="3471863"/>
          <p14:tracePt t="117204" x="3157538" y="3465513"/>
          <p14:tracePt t="117218" x="3157538" y="3459163"/>
          <p14:tracePt t="117226" x="3157538" y="3454400"/>
          <p14:tracePt t="117233" x="3157538" y="3448050"/>
          <p14:tracePt t="117255" x="3157538" y="3441700"/>
          <p14:tracePt t="118950" x="3157538" y="3454400"/>
          <p14:tracePt t="118958" x="3151188" y="3465513"/>
          <p14:tracePt t="118966" x="3151188" y="3478213"/>
          <p14:tracePt t="118973" x="3144838" y="3484563"/>
          <p14:tracePt t="118980" x="3144838" y="3497263"/>
          <p14:tracePt t="118988" x="3138488" y="3509963"/>
          <p14:tracePt t="119003" x="3138488" y="3514725"/>
          <p14:tracePt t="119010" x="3138488" y="3521075"/>
          <p14:tracePt t="119018" x="3144838" y="3521075"/>
          <p14:tracePt t="119026" x="3151188" y="3527425"/>
          <p14:tracePt t="119078" x="3157538" y="3533775"/>
          <p14:tracePt t="119085" x="3163888" y="3540125"/>
          <p14:tracePt t="119093" x="3163888" y="3546475"/>
          <p14:tracePt t="119100" x="3168650" y="3546475"/>
          <p14:tracePt t="119109" x="3181350" y="3559175"/>
          <p14:tracePt t="119115" x="3187700" y="3563938"/>
          <p14:tracePt t="119123" x="3200400" y="3576638"/>
          <p14:tracePt t="119130" x="3213100" y="3589338"/>
          <p14:tracePt t="119138" x="3217863" y="3595688"/>
          <p14:tracePt t="119145" x="3230563" y="3614738"/>
          <p14:tracePt t="119153" x="3249613" y="3638550"/>
          <p14:tracePt t="119160" x="3255963" y="3651250"/>
          <p14:tracePt t="119168" x="3262313" y="3651250"/>
          <p14:tracePt t="119175" x="3268663" y="3663950"/>
          <p14:tracePt t="119183" x="3273425" y="3675063"/>
          <p14:tracePt t="119191" x="3273425" y="3681413"/>
          <p14:tracePt t="119197" x="3279775" y="3694113"/>
          <p14:tracePt t="119205" x="3279775" y="3700463"/>
          <p14:tracePt t="119212" x="3279775" y="3706813"/>
          <p14:tracePt t="119219" x="3279775" y="3719513"/>
          <p14:tracePt t="119227" x="3279775" y="3730625"/>
          <p14:tracePt t="119242" x="3279775" y="3736975"/>
          <p14:tracePt t="119249" x="3279775" y="3749675"/>
          <p14:tracePt t="119257" x="3279775" y="3756025"/>
          <p14:tracePt t="119264" x="3279775" y="3762375"/>
          <p14:tracePt t="119272" x="3279775" y="3775075"/>
          <p14:tracePt t="119279" x="3273425" y="3775075"/>
          <p14:tracePt t="119287" x="3273425" y="3779838"/>
          <p14:tracePt t="119294" x="3273425" y="3786188"/>
          <p14:tracePt t="119302" x="3273425" y="3798888"/>
          <p14:tracePt t="119310" x="3268663" y="3805238"/>
          <p14:tracePt t="119317" x="3262313" y="3817938"/>
          <p14:tracePt t="119332" x="3262313" y="3824288"/>
          <p14:tracePt t="119341" x="3255963" y="3824288"/>
          <p14:tracePt t="119355" x="3249613" y="3830638"/>
          <p14:tracePt t="119370" x="3243263" y="3835400"/>
          <p14:tracePt t="119384" x="3236913" y="3835400"/>
          <p14:tracePt t="119392" x="3230563" y="3841750"/>
          <p14:tracePt t="119399" x="3230563" y="3848100"/>
          <p14:tracePt t="119407" x="3224213" y="3854450"/>
          <p14:tracePt t="119414" x="3217863" y="3860800"/>
          <p14:tracePt t="119422" x="3213100" y="3860800"/>
          <p14:tracePt t="119429" x="3206750" y="3867150"/>
          <p14:tracePt t="119437" x="3200400" y="3873500"/>
          <p14:tracePt t="119444" x="3200400" y="3879850"/>
          <p14:tracePt t="119452" x="3200400" y="3884613"/>
          <p14:tracePt t="119460" x="3194050" y="3884613"/>
          <p14:tracePt t="119475" x="3187700" y="3890963"/>
          <p14:tracePt t="119482" x="3187700" y="3897313"/>
          <p14:tracePt t="119491" x="3181350" y="3897313"/>
          <p14:tracePt t="119497" x="3175000" y="3897313"/>
          <p14:tracePt t="119505" x="3175000" y="3903663"/>
          <p14:tracePt t="119512" x="3168650" y="3916363"/>
          <p14:tracePt t="119519" x="3163888" y="3916363"/>
          <p14:tracePt t="119527" x="3157538" y="3922713"/>
          <p14:tracePt t="119535" x="3157538" y="3929063"/>
          <p14:tracePt t="119549" x="3157538" y="3935413"/>
          <p14:tracePt t="119573" x="3157538" y="3940175"/>
          <p14:tracePt t="121193" x="3157538" y="3935413"/>
          <p14:tracePt t="121223" x="3163888" y="3935413"/>
          <p14:tracePt t="124010" x="3163888" y="3910013"/>
          <p14:tracePt t="124015" x="3175000" y="3884613"/>
          <p14:tracePt t="124020" x="3168650" y="3867150"/>
          <p14:tracePt t="124027" x="3163888" y="3867150"/>
          <p14:tracePt t="124035" x="3157538" y="3860800"/>
          <p14:tracePt t="124042" x="3157538" y="3854450"/>
          <p14:tracePt t="124050" x="3151188" y="3854450"/>
          <p14:tracePt t="124057" x="3151188" y="3848100"/>
          <p14:tracePt t="124080" x="3151188" y="3841750"/>
          <p14:tracePt t="124088" x="3151188" y="3835400"/>
          <p14:tracePt t="124095" x="3144838" y="3824288"/>
          <p14:tracePt t="124104" x="3138488" y="3817938"/>
          <p14:tracePt t="124110" x="3138488" y="3811588"/>
          <p14:tracePt t="124118" x="3125788" y="3798888"/>
          <p14:tracePt t="124125" x="3119438" y="3798888"/>
          <p14:tracePt t="124133" x="3113088" y="3792538"/>
          <p14:tracePt t="124140" x="3108325" y="3779838"/>
          <p14:tracePt t="124148" x="3101975" y="3768725"/>
          <p14:tracePt t="124156" x="3101975" y="3762375"/>
          <p14:tracePt t="124163" x="3095625" y="3743325"/>
          <p14:tracePt t="124171" x="3095625" y="3736975"/>
          <p14:tracePt t="124177" x="3095625" y="3730625"/>
          <p14:tracePt t="124187" x="3095625" y="3719513"/>
          <p14:tracePt t="124192" x="3095625" y="3713163"/>
          <p14:tracePt t="124200" x="3095625" y="3706813"/>
          <p14:tracePt t="124207" x="3095625" y="3700463"/>
          <p14:tracePt t="124215" x="3089275" y="3687763"/>
          <p14:tracePt t="124223" x="3089275" y="3681413"/>
          <p14:tracePt t="124230" x="3082925" y="3675063"/>
          <p14:tracePt t="124237" x="3082925" y="3670300"/>
          <p14:tracePt t="124253" x="3082925" y="3663950"/>
          <p14:tracePt t="124260" x="3082925" y="3657600"/>
          <p14:tracePt t="124275" x="3082925" y="3651250"/>
          <p14:tracePt t="124283" x="3082925" y="3638550"/>
          <p14:tracePt t="124290" x="3082925" y="3632200"/>
          <p14:tracePt t="124298" x="3082925" y="3625850"/>
          <p14:tracePt t="124305" x="3082925" y="3619500"/>
          <p14:tracePt t="124313" x="3082925" y="3608388"/>
          <p14:tracePt t="124320" x="3082925" y="3602038"/>
          <p14:tracePt t="124327" x="3082925" y="3589338"/>
          <p14:tracePt t="124337" x="3082925" y="3576638"/>
          <p14:tracePt t="124342" x="3082925" y="3570288"/>
          <p14:tracePt t="124350" x="3082925" y="3563938"/>
          <p14:tracePt t="124395" x="3082925" y="3559175"/>
          <p14:tracePt t="124403" x="3082925" y="3552825"/>
          <p14:tracePt t="124418" x="3082925" y="3546475"/>
          <p14:tracePt t="124425" x="3082925" y="3540125"/>
          <p14:tracePt t="124433" x="3082925" y="3533775"/>
          <p14:tracePt t="124440" x="3082925" y="3527425"/>
          <p14:tracePt t="124501" x="3082925" y="3521075"/>
          <p14:tracePt t="124515" x="3082925" y="3514725"/>
          <p14:tracePt t="124545" x="3082925" y="3509963"/>
          <p14:tracePt t="125648" x="3082925" y="3514725"/>
          <p14:tracePt t="125663" x="3082925" y="3521075"/>
          <p14:tracePt t="125670" x="3082925" y="3527425"/>
          <p14:tracePt t="125677" x="3089275" y="3552825"/>
          <p14:tracePt t="125685" x="3089275" y="3559175"/>
          <p14:tracePt t="125693" x="3089275" y="3570288"/>
          <p14:tracePt t="125700" x="3095625" y="3582988"/>
          <p14:tracePt t="125708" x="3095625" y="3595688"/>
          <p14:tracePt t="125715" x="3101975" y="3619500"/>
          <p14:tracePt t="125723" x="3101975" y="3638550"/>
          <p14:tracePt t="125730" x="3108325" y="3651250"/>
          <p14:tracePt t="125739" x="3108325" y="3675063"/>
          <p14:tracePt t="125745" x="3108325" y="3706813"/>
          <p14:tracePt t="125753" x="3108325" y="3730625"/>
          <p14:tracePt t="125760" x="3108325" y="3743325"/>
          <p14:tracePt t="125768" x="3108325" y="3768725"/>
          <p14:tracePt t="125776" x="3108325" y="3786188"/>
          <p14:tracePt t="125783" x="3108325" y="3792538"/>
          <p14:tracePt t="125791" x="3108325" y="3798888"/>
          <p14:tracePt t="125798" x="3108325" y="3811588"/>
          <p14:tracePt t="125806" x="3108325" y="3817938"/>
          <p14:tracePt t="125813" x="3108325" y="3830638"/>
          <p14:tracePt t="125821" x="3108325" y="3835400"/>
          <p14:tracePt t="125828" x="3108325" y="3841750"/>
          <p14:tracePt t="125835" x="3108325" y="3854450"/>
          <p14:tracePt t="125888" x="3108325" y="3860800"/>
          <p14:tracePt t="125895" x="3108325" y="3867150"/>
          <p14:tracePt t="125903" x="3108325" y="3873500"/>
          <p14:tracePt t="125910" x="3108325" y="3879850"/>
          <p14:tracePt t="125926" x="3108325" y="3884613"/>
          <p14:tracePt t="125933" x="3108325" y="3890963"/>
          <p14:tracePt t="125941" x="3108325" y="3897313"/>
          <p14:tracePt t="125948" x="3108325" y="3903663"/>
          <p14:tracePt t="125956" x="3108325" y="3910013"/>
          <p14:tracePt t="125963" x="3108325" y="3916363"/>
          <p14:tracePt t="125971" x="3108325" y="3922713"/>
          <p14:tracePt t="125978" x="3108325" y="3929063"/>
          <p14:tracePt t="125986" x="3108325" y="3935413"/>
          <p14:tracePt t="128419" x="3119438" y="3935413"/>
          <p14:tracePt t="128536" x="3119438" y="3940175"/>
          <p14:tracePt t="128543" x="3119438" y="3946525"/>
          <p14:tracePt t="128550" x="3119438" y="3959225"/>
          <p14:tracePt t="128558" x="3119438" y="3965575"/>
          <p14:tracePt t="128571" x="3119438" y="3971925"/>
          <p14:tracePt t="128594" x="3119438" y="3978275"/>
          <p14:tracePt t="128617" x="3119438" y="3984625"/>
          <p14:tracePt t="128626" x="3119438" y="3990975"/>
          <p14:tracePt t="128632" x="3113088" y="3990975"/>
          <p14:tracePt t="128639" x="3101975" y="3990975"/>
          <p14:tracePt t="128647" x="3089275" y="3995738"/>
          <p14:tracePt t="128654" x="3057525" y="4002088"/>
          <p14:tracePt t="128662" x="3052763" y="4002088"/>
          <p14:tracePt t="128670" x="2990850" y="4008438"/>
          <p14:tracePt t="128678" x="2928938" y="4008438"/>
          <p14:tracePt t="128684" x="2909888" y="4008438"/>
          <p14:tracePt t="128693" x="2860675" y="4021138"/>
          <p14:tracePt t="128699" x="2836863" y="4021138"/>
          <p14:tracePt t="128707" x="2824163" y="4027488"/>
          <p14:tracePt t="128714" x="2817813" y="4027488"/>
          <p14:tracePt t="128722" x="2798763" y="4027488"/>
          <p14:tracePt t="128729" x="2792413" y="4027488"/>
          <p14:tracePt t="128768" x="2787650" y="4027488"/>
          <p14:tracePt t="128776" x="2781300" y="4027488"/>
          <p14:tracePt t="128782" x="2774950" y="4027488"/>
          <p14:tracePt t="128790" x="2768600" y="4027488"/>
          <p14:tracePt t="128797" x="2755900" y="4027488"/>
          <p14:tracePt t="128805" x="2743200" y="4027488"/>
          <p14:tracePt t="128813" x="2732088" y="4027488"/>
          <p14:tracePt t="128820" x="2719388" y="4027488"/>
          <p14:tracePt t="128835" x="2713038" y="4027488"/>
          <p14:tracePt t="128843" x="2706688" y="4027488"/>
          <p14:tracePt t="128888" x="2706688" y="4021138"/>
          <p14:tracePt t="128895" x="2693988" y="4014788"/>
          <p14:tracePt t="128918" x="2687638" y="4008438"/>
          <p14:tracePt t="128948" x="2682875" y="4008438"/>
          <p14:tracePt t="128978" x="2676525" y="4008438"/>
          <p14:tracePt t="129098" x="2670175" y="4008438"/>
          <p14:tracePt t="129601" x="2676525" y="4008438"/>
          <p14:tracePt t="129608" x="2693988" y="4008438"/>
          <p14:tracePt t="129615" x="2713038" y="4008438"/>
          <p14:tracePt t="129623" x="2743200" y="4008438"/>
          <p14:tracePt t="129630" x="2755900" y="4008438"/>
          <p14:tracePt t="129638" x="2781300" y="4008438"/>
          <p14:tracePt t="129645" x="2787650" y="4008438"/>
          <p14:tracePt t="129653" x="2792413" y="4008438"/>
          <p14:tracePt t="129661" x="2805113" y="4008438"/>
          <p14:tracePt t="129668" x="2811463" y="4008438"/>
          <p14:tracePt t="129683" x="2824163" y="4008438"/>
          <p14:tracePt t="129692" x="2836863" y="4008438"/>
          <p14:tracePt t="129698" x="2847975" y="4008438"/>
          <p14:tracePt t="129705" x="2879725" y="4008438"/>
          <p14:tracePt t="129713" x="2897188" y="4008438"/>
          <p14:tracePt t="129722" x="2935288" y="4008438"/>
          <p14:tracePt t="129728" x="2959100" y="4008438"/>
          <p14:tracePt t="129735" x="2990850" y="4008438"/>
          <p14:tracePt t="129744" x="3003550" y="4008438"/>
          <p14:tracePt t="129751" x="3021013" y="4008438"/>
          <p14:tracePt t="129759" x="3033713" y="4002088"/>
          <p14:tracePt t="129765" x="3040063" y="4002088"/>
          <p14:tracePt t="129773" x="3046413" y="4002088"/>
          <p14:tracePt t="129803" x="3052763" y="4002088"/>
          <p14:tracePt t="129811" x="3063875" y="4002088"/>
          <p14:tracePt t="129826" x="3076575" y="4008438"/>
          <p14:tracePt t="129833" x="3101975" y="4008438"/>
          <p14:tracePt t="129848" x="3125788" y="4014788"/>
          <p14:tracePt t="129855" x="3168650" y="4021138"/>
          <p14:tracePt t="129863" x="3175000" y="4021138"/>
          <p14:tracePt t="129870" x="3200400" y="4021138"/>
          <p14:tracePt t="129878" x="3213100" y="4021138"/>
          <p14:tracePt t="129885" x="3217863" y="4021138"/>
          <p14:tracePt t="129907" x="3217863" y="4027488"/>
          <p14:tracePt t="129914" x="3224213" y="4027488"/>
          <p14:tracePt t="129922" x="3230563" y="4027488"/>
          <p14:tracePt t="129930" x="3243263" y="4027488"/>
          <p14:tracePt t="129937" x="3249613" y="4027488"/>
          <p14:tracePt t="129945" x="3268663" y="4027488"/>
          <p14:tracePt t="129952" x="3279775" y="4027488"/>
          <p14:tracePt t="129967" x="3292475" y="4027488"/>
          <p14:tracePt t="129975" x="3305175" y="4027488"/>
          <p14:tracePt t="130838" x="3317875" y="4027488"/>
          <p14:tracePt t="130846" x="3354388" y="4027488"/>
          <p14:tracePt t="130853" x="3373438" y="4027488"/>
          <p14:tracePt t="130861" x="3409950" y="4027488"/>
          <p14:tracePt t="130868" x="3446463" y="4027488"/>
          <p14:tracePt t="130876" x="3459163" y="4027488"/>
          <p14:tracePt t="130883" x="3495675" y="4027488"/>
          <p14:tracePt t="130890" x="3527425" y="4027488"/>
          <p14:tracePt t="130898" x="3551238" y="4033838"/>
          <p14:tracePt t="130905" x="3594100" y="4033838"/>
          <p14:tracePt t="130913" x="3656013" y="4033838"/>
          <p14:tracePt t="130920" x="3681413" y="4033838"/>
          <p14:tracePt t="130929" x="3760788" y="4033838"/>
          <p14:tracePt t="130935" x="3859213" y="4033838"/>
          <p14:tracePt t="130943" x="3908425" y="4033838"/>
          <p14:tracePt t="130950" x="4044950" y="4008438"/>
          <p14:tracePt t="130958" x="4205288" y="3995738"/>
          <p14:tracePt t="130965" x="4389438" y="3984625"/>
          <p14:tracePt t="130973" x="4451350" y="3984625"/>
          <p14:tracePt t="130980" x="4549775" y="3984625"/>
          <p14:tracePt t="130988" x="4637088" y="3984625"/>
          <p14:tracePt t="130996" x="4667250" y="3984625"/>
          <p14:tracePt t="131015" x="4741863" y="3984625"/>
          <p14:tracePt t="131019" x="4748213" y="3984625"/>
          <p14:tracePt t="131026" x="4778375" y="3990975"/>
          <p14:tracePt t="131033" x="4791075" y="3990975"/>
          <p14:tracePt t="131040" x="4803775" y="3995738"/>
          <p14:tracePt t="131047" x="4821238" y="3995738"/>
          <p14:tracePt t="131055" x="4852988" y="3995738"/>
          <p14:tracePt t="131062" x="4864100" y="3995738"/>
          <p14:tracePt t="131070" x="4889500" y="3995738"/>
          <p14:tracePt t="131077" x="4902200" y="3995738"/>
          <p14:tracePt t="131084" x="4914900" y="3995738"/>
          <p14:tracePt t="131092" x="4919663" y="3995738"/>
          <p14:tracePt t="131115" x="4926013" y="3995738"/>
          <p14:tracePt t="131137" x="4938713" y="3995738"/>
          <p14:tracePt t="131145" x="4945063" y="3995738"/>
          <p14:tracePt t="131152" x="4970463" y="3995738"/>
          <p14:tracePt t="131160" x="5006975" y="3995738"/>
          <p14:tracePt t="131167" x="5024438" y="3995738"/>
          <p14:tracePt t="131175" x="5062538" y="3995738"/>
          <p14:tracePt t="131182" x="5099050" y="3995738"/>
          <p14:tracePt t="131190" x="5124450" y="3995738"/>
          <p14:tracePt t="131197" x="5130800" y="3995738"/>
          <p14:tracePt t="131205" x="5135563" y="3995738"/>
          <p14:tracePt t="131491" x="5130800" y="3995738"/>
          <p14:tracePt t="131498" x="5124450" y="3995738"/>
          <p14:tracePt t="131505" x="5118100" y="3995738"/>
          <p14:tracePt t="131513" x="5111750" y="3995738"/>
          <p14:tracePt t="131520" x="5105400" y="3990975"/>
          <p14:tracePt t="131535" x="5086350" y="3990975"/>
          <p14:tracePt t="131543" x="5080000" y="3990975"/>
          <p14:tracePt t="131551" x="5075238" y="3984625"/>
          <p14:tracePt t="131558" x="5068888" y="3984625"/>
          <p14:tracePt t="131730" x="5075238" y="3984625"/>
          <p14:tracePt t="131738" x="5092700" y="3984625"/>
          <p14:tracePt t="131746" x="5105400" y="3984625"/>
          <p14:tracePt t="131753" x="5124450" y="3984625"/>
          <p14:tracePt t="131760" x="5154613" y="3984625"/>
          <p14:tracePt t="131768" x="5173663" y="3984625"/>
          <p14:tracePt t="131775" x="5197475" y="3984625"/>
          <p14:tracePt t="131783" x="5229225" y="3984625"/>
          <p14:tracePt t="131790" x="5253038" y="3984625"/>
          <p14:tracePt t="131798" x="5289550" y="3984625"/>
          <p14:tracePt t="131806" x="5334000" y="3978275"/>
          <p14:tracePt t="131813" x="5357813" y="3978275"/>
          <p14:tracePt t="131821" x="5364163" y="3978275"/>
          <p14:tracePt t="131828" x="5383213" y="3978275"/>
          <p14:tracePt t="131837" x="5400675" y="3971925"/>
          <p14:tracePt t="131843" x="5407025" y="3971925"/>
          <p14:tracePt t="131850" x="5419725" y="3971925"/>
          <p14:tracePt t="131858" x="5432425" y="3965575"/>
          <p14:tracePt t="131866" x="5445125" y="3965575"/>
          <p14:tracePt t="131873" x="5468938" y="3965575"/>
          <p14:tracePt t="131881" x="5500688" y="3952875"/>
          <p14:tracePt t="131888" x="5518150" y="3946525"/>
          <p14:tracePt t="131906" x="5580063" y="3929063"/>
          <p14:tracePt t="131911" x="5605463" y="3922713"/>
          <p14:tracePt t="131918" x="5616575" y="3916363"/>
          <p14:tracePt t="131925" x="5641975" y="3903663"/>
          <p14:tracePt t="131933" x="5648325" y="3903663"/>
          <p14:tracePt t="131941" x="5648325" y="3897313"/>
          <p14:tracePt t="131948" x="5654675" y="3897313"/>
          <p14:tracePt t="131956" x="5661025" y="3890963"/>
          <p14:tracePt t="131963" x="5661025" y="3884613"/>
          <p14:tracePt t="131971" x="5661025" y="3879850"/>
          <p14:tracePt t="131978" x="5665788" y="3873500"/>
          <p14:tracePt t="131993" x="5672138" y="3860800"/>
          <p14:tracePt t="132001" x="5678488" y="3835400"/>
          <p14:tracePt t="132008" x="5684838" y="3824288"/>
          <p14:tracePt t="132015" x="5697538" y="3817938"/>
          <p14:tracePt t="132024" x="5697538" y="3811588"/>
          <p14:tracePt t="132030" x="5710238" y="3798888"/>
          <p14:tracePt t="132045" x="5715000" y="3792538"/>
          <p14:tracePt t="132054" x="5715000" y="3786188"/>
          <p14:tracePt t="132060" x="5715000" y="3779838"/>
          <p14:tracePt t="132068" x="5715000" y="3775075"/>
          <p14:tracePt t="132075" x="5715000" y="3768725"/>
          <p14:tracePt t="132106" x="5715000" y="3762375"/>
          <p14:tracePt t="132113" x="5710238" y="3756025"/>
          <p14:tracePt t="132121" x="5703888" y="3743325"/>
          <p14:tracePt t="132128" x="5691188" y="3736975"/>
          <p14:tracePt t="132135" x="5678488" y="3730625"/>
          <p14:tracePt t="132143" x="5665788" y="3719513"/>
          <p14:tracePt t="132150" x="5648325" y="3700463"/>
          <p14:tracePt t="132158" x="5641975" y="3700463"/>
          <p14:tracePt t="132166" x="5616575" y="3694113"/>
          <p14:tracePt t="132174" x="5605463" y="3687763"/>
          <p14:tracePt t="132180" x="5599113" y="3681413"/>
          <p14:tracePt t="132188" x="5580063" y="3675063"/>
          <p14:tracePt t="132195" x="5567363" y="3675063"/>
          <p14:tracePt t="132204" x="5556250" y="3670300"/>
          <p14:tracePt t="132210" x="5543550" y="3670300"/>
          <p14:tracePt t="132218" x="5511800" y="3663950"/>
          <p14:tracePt t="132225" x="5500688" y="3657600"/>
          <p14:tracePt t="132232" x="5481638" y="3657600"/>
          <p14:tracePt t="132240" x="5456238" y="3657600"/>
          <p14:tracePt t="132247" x="5432425" y="3638550"/>
          <p14:tracePt t="132255" x="5413375" y="3638550"/>
          <p14:tracePt t="132262" x="5400675" y="3625850"/>
          <p14:tracePt t="132271" x="5370513" y="3619500"/>
          <p14:tracePt t="132277" x="5370513" y="3614738"/>
          <p14:tracePt t="132285" x="5351463" y="3614738"/>
          <p14:tracePt t="132292" x="5340350" y="3602038"/>
          <p14:tracePt t="132300" x="5327650" y="3595688"/>
          <p14:tracePt t="132307" x="5314950" y="3595688"/>
          <p14:tracePt t="132314" x="5308600" y="3589338"/>
          <p14:tracePt t="132322" x="5295900" y="3589338"/>
          <p14:tracePt t="132330" x="5284788" y="3582988"/>
          <p14:tracePt t="132338" x="5265738" y="3582988"/>
          <p14:tracePt t="132345" x="5259388" y="3582988"/>
          <p14:tracePt t="132353" x="5240338" y="3582988"/>
          <p14:tracePt t="132359" x="5229225" y="3582988"/>
          <p14:tracePt t="132366" x="5216525" y="3582988"/>
          <p14:tracePt t="132374" x="5210175" y="3582988"/>
          <p14:tracePt t="132381" x="5197475" y="3582988"/>
          <p14:tracePt t="132389" x="5191125" y="3582988"/>
          <p14:tracePt t="132396" x="5184775" y="3582988"/>
          <p14:tracePt t="132404" x="5180013" y="3582988"/>
          <p14:tracePt t="132412" x="5173663" y="3582988"/>
          <p14:tracePt t="132420" x="5167313" y="3582988"/>
          <p14:tracePt t="132427" x="5154613" y="3582988"/>
          <p14:tracePt t="132436" x="5141913" y="3582988"/>
          <p14:tracePt t="132442" x="5124450" y="3582988"/>
          <p14:tracePt t="132450" x="5105400" y="3582988"/>
          <p14:tracePt t="132457" x="5086350" y="3582988"/>
          <p14:tracePt t="132465" x="5080000" y="3582988"/>
          <p14:tracePt t="132472" x="5068888" y="3589338"/>
          <p14:tracePt t="132480" x="5056188" y="3595688"/>
          <p14:tracePt t="132488" x="5043488" y="3602038"/>
          <p14:tracePt t="132495" x="5043488" y="3608388"/>
          <p14:tracePt t="132503" x="5037138" y="3614738"/>
          <p14:tracePt t="132510" x="5024438" y="3614738"/>
          <p14:tracePt t="132518" x="5019675" y="3619500"/>
          <p14:tracePt t="132525" x="5013325" y="3619500"/>
          <p14:tracePt t="132540" x="5006975" y="3625850"/>
          <p14:tracePt t="132548" x="4994275" y="3632200"/>
          <p14:tracePt t="132555" x="4981575" y="3632200"/>
          <p14:tracePt t="132562" x="4975225" y="3632200"/>
          <p14:tracePt t="132570" x="4970463" y="3632200"/>
          <p14:tracePt t="132586" x="4964113" y="3638550"/>
          <p14:tracePt t="132592" x="4964113" y="3644900"/>
          <p14:tracePt t="132607" x="4964113" y="3651250"/>
          <p14:tracePt t="132623" x="4957763" y="3657600"/>
          <p14:tracePt t="132630" x="4951413" y="3663950"/>
          <p14:tracePt t="132637" x="4945063" y="3670300"/>
          <p14:tracePt t="132653" x="4932363" y="3681413"/>
          <p14:tracePt t="132660" x="4926013" y="3694113"/>
          <p14:tracePt t="132668" x="4919663" y="3700463"/>
          <p14:tracePt t="132675" x="4919663" y="3706813"/>
          <p14:tracePt t="132683" x="4919663" y="3713163"/>
          <p14:tracePt t="132690" x="4919663" y="3719513"/>
          <p14:tracePt t="132698" x="4919663" y="3724275"/>
          <p14:tracePt t="132705" x="4919663" y="3730625"/>
          <p14:tracePt t="132712" x="4914900" y="3730625"/>
          <p14:tracePt t="132735" x="4914900" y="3736975"/>
          <p14:tracePt t="132742" x="4914900" y="3743325"/>
          <p14:tracePt t="132750" x="4914900" y="3749675"/>
          <p14:tracePt t="132757" x="4914900" y="3756025"/>
          <p14:tracePt t="132765" x="4914900" y="3762375"/>
          <p14:tracePt t="132772" x="4914900" y="3779838"/>
          <p14:tracePt t="132788" x="4919663" y="3786188"/>
          <p14:tracePt t="132795" x="4926013" y="3792538"/>
          <p14:tracePt t="132803" x="4932363" y="3798888"/>
          <p14:tracePt t="132810" x="4938713" y="3805238"/>
          <p14:tracePt t="132818" x="4951413" y="3817938"/>
          <p14:tracePt t="132825" x="4964113" y="3824288"/>
          <p14:tracePt t="132833" x="4964113" y="3830638"/>
          <p14:tracePt t="132840" x="4975225" y="3830638"/>
          <p14:tracePt t="132848" x="5000625" y="3841750"/>
          <p14:tracePt t="132863" x="5037138" y="3841750"/>
          <p14:tracePt t="132870" x="5075238" y="3848100"/>
          <p14:tracePt t="132877" x="5092700" y="3848100"/>
          <p14:tracePt t="132888" x="5141913" y="3848100"/>
          <p14:tracePt t="132892" x="5160963" y="3848100"/>
          <p14:tracePt t="132900" x="5173663" y="3848100"/>
          <p14:tracePt t="132907" x="5191125" y="3848100"/>
          <p14:tracePt t="132915" x="5197475" y="3848100"/>
          <p14:tracePt t="133164" x="5191125" y="3854450"/>
          <p14:tracePt t="133170" x="5141913" y="3879850"/>
          <p14:tracePt t="133178" x="5124450" y="3890963"/>
          <p14:tracePt t="133186" x="5062538" y="3916363"/>
          <p14:tracePt t="133193" x="5019675" y="3952875"/>
          <p14:tracePt t="133200" x="5000625" y="3965575"/>
          <p14:tracePt t="133208" x="4957763" y="3990975"/>
          <p14:tracePt t="133215" x="4926013" y="4014788"/>
          <p14:tracePt t="133224" x="4914900" y="4021138"/>
          <p14:tracePt t="133254" x="4914900" y="4014788"/>
          <p14:tracePt t="133260" x="4926013" y="3995738"/>
          <p14:tracePt t="133268" x="4932363" y="3984625"/>
          <p14:tracePt t="133275" x="4938713" y="3971925"/>
          <p14:tracePt t="133283" x="4938713" y="3959225"/>
          <p14:tracePt t="133291" x="4932363" y="3952875"/>
          <p14:tracePt t="133298" x="4919663" y="3946525"/>
          <p14:tracePt t="133306" x="4914900" y="3940175"/>
          <p14:tracePt t="133313" x="4902200" y="3940175"/>
          <p14:tracePt t="133321" x="4870450" y="3940175"/>
          <p14:tracePt t="133328" x="4864100" y="3940175"/>
          <p14:tracePt t="133336" x="4859338" y="3940175"/>
          <p14:tracePt t="133343" x="4852988" y="3952875"/>
          <p14:tracePt t="133351" x="4852988" y="3959225"/>
          <p14:tracePt t="133366" x="4852988" y="3965575"/>
          <p14:tracePt t="133374" x="4852988" y="3971925"/>
          <p14:tracePt t="133389" x="4852988" y="3978275"/>
          <p14:tracePt t="133486" x="4852988" y="3971925"/>
          <p14:tracePt t="133696" x="4852988" y="3965575"/>
          <p14:tracePt t="133702" x="4859338" y="3965575"/>
          <p14:tracePt t="133770" x="4859338" y="3971925"/>
          <p14:tracePt t="133778" x="4852988" y="3971925"/>
          <p14:tracePt t="133787" x="4852988" y="3978275"/>
          <p14:tracePt t="133792" x="4846638" y="3984625"/>
          <p14:tracePt t="133800" x="4840288" y="3990975"/>
          <p14:tracePt t="133808" x="4827588" y="3990975"/>
          <p14:tracePt t="133816" x="4797425" y="3995738"/>
          <p14:tracePt t="133823" x="4778375" y="3995738"/>
          <p14:tracePt t="133831" x="4759325" y="3995738"/>
          <p14:tracePt t="133839" x="4735513" y="3995738"/>
          <p14:tracePt t="133845" x="4692650" y="4002088"/>
          <p14:tracePt t="133854" x="4679950" y="4002088"/>
          <p14:tracePt t="133860" x="4654550" y="4002088"/>
          <p14:tracePt t="133868" x="4637088" y="4002088"/>
          <p14:tracePt t="133875" x="4630738" y="4002088"/>
          <p14:tracePt t="133883" x="4605338" y="4002088"/>
          <p14:tracePt t="133890" x="4575175" y="4002088"/>
          <p14:tracePt t="133907" x="4556125" y="4002088"/>
          <p14:tracePt t="133912" x="4525963" y="4008438"/>
          <p14:tracePt t="133920" x="4489450" y="4008438"/>
          <p14:tracePt t="133927" x="4476750" y="4008438"/>
          <p14:tracePt t="133936" x="4451350" y="4008438"/>
          <p14:tracePt t="133942" x="4402138" y="4008438"/>
          <p14:tracePt t="133950" x="4389438" y="4014788"/>
          <p14:tracePt t="133957" x="4352925" y="4014788"/>
          <p14:tracePt t="133965" x="4316413" y="4014788"/>
          <p14:tracePt t="133972" x="4303713" y="4014788"/>
          <p14:tracePt t="133980" x="4284663" y="4014788"/>
          <p14:tracePt t="133988" x="4260850" y="4014788"/>
          <p14:tracePt t="134003" x="4248150" y="4014788"/>
          <p14:tracePt t="134009" x="4235450" y="4014788"/>
          <p14:tracePt t="134017" x="4229100" y="4014788"/>
          <p14:tracePt t="134025" x="4211638" y="4014788"/>
          <p14:tracePt t="134032" x="4198938" y="4014788"/>
          <p14:tracePt t="134040" x="4186238" y="4014788"/>
          <p14:tracePt t="134047" x="4179888" y="4014788"/>
          <p14:tracePt t="134055" x="4168775" y="4014788"/>
          <p14:tracePt t="134062" x="4156075" y="4014788"/>
          <p14:tracePt t="134070" x="4143375" y="4014788"/>
          <p14:tracePt t="134077" x="4130675" y="4014788"/>
          <p14:tracePt t="134085" x="4124325" y="4008438"/>
          <p14:tracePt t="134092" x="4119563" y="4008438"/>
          <p14:tracePt t="134100" x="4106863" y="4002088"/>
          <p14:tracePt t="134107" x="4094163" y="4002088"/>
          <p14:tracePt t="134114" x="4087813" y="4002088"/>
          <p14:tracePt t="134122" x="4068763" y="4002088"/>
          <p14:tracePt t="134129" x="4051300" y="3995738"/>
          <p14:tracePt t="134138" x="4032250" y="3995738"/>
          <p14:tracePt t="134145" x="4025900" y="3995738"/>
          <p14:tracePt t="134152" x="4013200" y="3995738"/>
          <p14:tracePt t="134159" x="4008438" y="3990975"/>
          <p14:tracePt t="134175" x="4002088" y="3990975"/>
          <p14:tracePt t="134190" x="3995738" y="3990975"/>
          <p14:tracePt t="134197" x="3989388" y="3984625"/>
          <p14:tracePt t="134205" x="3983038" y="3984625"/>
          <p14:tracePt t="134212" x="3976688" y="3978275"/>
          <p14:tracePt t="134220" x="3970338" y="3978275"/>
          <p14:tracePt t="134227" x="3970338" y="3971925"/>
          <p14:tracePt t="134236" x="3963988" y="3971925"/>
          <p14:tracePt t="134242" x="3959225" y="3965575"/>
          <p14:tracePt t="134250" x="3952875" y="3965575"/>
          <p14:tracePt t="134257" x="3946525" y="3959225"/>
          <p14:tracePt t="134265" x="3940175" y="3952875"/>
          <p14:tracePt t="134272" x="3933825" y="3952875"/>
          <p14:tracePt t="134280" x="3927475" y="3946525"/>
          <p14:tracePt t="134288" x="3921125" y="3946525"/>
          <p14:tracePt t="134295" x="3908425" y="3940175"/>
          <p14:tracePt t="134303" x="3884613" y="3929063"/>
          <p14:tracePt t="134309" x="3871913" y="3922713"/>
          <p14:tracePt t="134317" x="3854450" y="3916363"/>
          <p14:tracePt t="134324" x="3829050" y="3910013"/>
          <p14:tracePt t="134332" x="3822700" y="3903663"/>
          <p14:tracePt t="134340" x="3810000" y="3897313"/>
          <p14:tracePt t="134347" x="3803650" y="3897313"/>
          <p14:tracePt t="134355" x="3792538" y="3884613"/>
          <p14:tracePt t="134362" x="3792538" y="3879850"/>
          <p14:tracePt t="134370" x="3792538" y="3873500"/>
          <p14:tracePt t="134377" x="3786188" y="3860800"/>
          <p14:tracePt t="134384" x="3779838" y="3854450"/>
          <p14:tracePt t="134392" x="3779838" y="3841750"/>
          <p14:tracePt t="134400" x="3773488" y="3830638"/>
          <p14:tracePt t="134407" x="3767138" y="3817938"/>
          <p14:tracePt t="134415" x="3760788" y="3805238"/>
          <p14:tracePt t="134422" x="3754438" y="3798888"/>
          <p14:tracePt t="134438" x="3748088" y="3792538"/>
          <p14:tracePt t="134445" x="3748088" y="3786188"/>
          <p14:tracePt t="134460" x="3748088" y="3779838"/>
          <p14:tracePt t="134467" x="3748088" y="3775075"/>
          <p14:tracePt t="134475" x="3748088" y="3762375"/>
          <p14:tracePt t="134482" x="3748088" y="3756025"/>
          <p14:tracePt t="134497" x="3748088" y="3743325"/>
          <p14:tracePt t="134505" x="3754438" y="3730625"/>
          <p14:tracePt t="134512" x="3760788" y="3719513"/>
          <p14:tracePt t="134520" x="3760788" y="3706813"/>
          <p14:tracePt t="134527" x="3767138" y="3700463"/>
          <p14:tracePt t="134536" x="3767138" y="3694113"/>
          <p14:tracePt t="134542" x="3773488" y="3681413"/>
          <p14:tracePt t="134549" x="3779838" y="3675063"/>
          <p14:tracePt t="134557" x="3786188" y="3670300"/>
          <p14:tracePt t="134565" x="3803650" y="3663950"/>
          <p14:tracePt t="134572" x="3816350" y="3657600"/>
          <p14:tracePt t="134580" x="3822700" y="3657600"/>
          <p14:tracePt t="134588" x="3835400" y="3651250"/>
          <p14:tracePt t="134595" x="3848100" y="3644900"/>
          <p14:tracePt t="134609" x="3859213" y="3644900"/>
          <p14:tracePt t="134617" x="3865563" y="3638550"/>
          <p14:tracePt t="134625" x="3871913" y="3638550"/>
          <p14:tracePt t="134632" x="3878263" y="3632200"/>
          <p14:tracePt t="134640" x="3884613" y="3632200"/>
          <p14:tracePt t="134647" x="3890963" y="3632200"/>
          <p14:tracePt t="134655" x="3903663" y="3632200"/>
          <p14:tracePt t="134662" x="3927475" y="3625850"/>
          <p14:tracePt t="134670" x="3952875" y="3625850"/>
          <p14:tracePt t="134677" x="3963988" y="3625850"/>
          <p14:tracePt t="134686" x="3995738" y="3625850"/>
          <p14:tracePt t="134692" x="4019550" y="3625850"/>
          <p14:tracePt t="134700" x="4032250" y="3625850"/>
          <p14:tracePt t="134707" x="4051300" y="3625850"/>
          <p14:tracePt t="134715" x="4057650" y="3625850"/>
          <p14:tracePt t="134722" x="4064000" y="3625850"/>
          <p14:tracePt t="134730" x="4068763" y="3625850"/>
          <p14:tracePt t="134737" x="4075113" y="3625850"/>
          <p14:tracePt t="134753" x="4087813" y="3625850"/>
          <p14:tracePt t="134759" x="4100513" y="3625850"/>
          <p14:tracePt t="134767" x="4130675" y="3625850"/>
          <p14:tracePt t="134775" x="4137025" y="3625850"/>
          <p14:tracePt t="134782" x="4149725" y="3619500"/>
          <p14:tracePt t="134790" x="4173538" y="3619500"/>
          <p14:tracePt t="134797" x="4179888" y="3619500"/>
          <p14:tracePt t="134836" x="4186238" y="3619500"/>
          <p14:tracePt t="134843" x="4198938" y="3619500"/>
          <p14:tracePt t="134850" x="4211638" y="3625850"/>
          <p14:tracePt t="134858" x="4224338" y="3625850"/>
          <p14:tracePt t="134866" x="4235450" y="3638550"/>
          <p14:tracePt t="134873" x="4241800" y="3638550"/>
          <p14:tracePt t="134881" x="4260850" y="3644900"/>
          <p14:tracePt t="134890" x="4279900" y="3644900"/>
          <p14:tracePt t="134895" x="4284663" y="3651250"/>
          <p14:tracePt t="134904" x="4291013" y="3651250"/>
          <p14:tracePt t="134910" x="4297363" y="3651250"/>
          <p14:tracePt t="134963" x="4303713" y="3651250"/>
          <p14:tracePt t="134970" x="4303713" y="3657600"/>
          <p14:tracePt t="134978" x="4310063" y="3663950"/>
          <p14:tracePt t="134986" x="4322763" y="3663950"/>
          <p14:tracePt t="134993" x="4329113" y="3663950"/>
          <p14:tracePt t="135000" x="4329113" y="3670300"/>
          <p14:tracePt t="135008" x="4333875" y="3675063"/>
          <p14:tracePt t="135016" x="4333875" y="3681413"/>
          <p14:tracePt t="135023" x="4333875" y="3687763"/>
          <p14:tracePt t="135030" x="4333875" y="3700463"/>
          <p14:tracePt t="135038" x="4333875" y="3719513"/>
          <p14:tracePt t="135045" x="4333875" y="3724275"/>
          <p14:tracePt t="135054" x="4333875" y="3736975"/>
          <p14:tracePt t="135060" x="4333875" y="3743325"/>
          <p14:tracePt t="135068" x="4333875" y="3749675"/>
          <p14:tracePt t="135075" x="4333875" y="3756025"/>
          <p14:tracePt t="135083" x="4333875" y="3775075"/>
          <p14:tracePt t="135090" x="4333875" y="3779838"/>
          <p14:tracePt t="135098" x="4329113" y="3786188"/>
          <p14:tracePt t="135113" x="4322763" y="3792538"/>
          <p14:tracePt t="135121" x="4316413" y="3798888"/>
          <p14:tracePt t="135143" x="4303713" y="3805238"/>
          <p14:tracePt t="135151" x="4297363" y="3817938"/>
          <p14:tracePt t="135158" x="4291013" y="3817938"/>
          <p14:tracePt t="135165" x="4284663" y="3824288"/>
          <p14:tracePt t="135174" x="4279900" y="3824288"/>
          <p14:tracePt t="135180" x="4273550" y="3830638"/>
          <p14:tracePt t="135191" x="4267200" y="3835400"/>
          <p14:tracePt t="135195" x="4267200" y="3841750"/>
          <p14:tracePt t="135204" x="4254500" y="3841750"/>
          <p14:tracePt t="135210" x="4248150" y="3848100"/>
          <p14:tracePt t="135220" x="4241800" y="3848100"/>
          <p14:tracePt t="135225" x="4229100" y="3854450"/>
          <p14:tracePt t="135233" x="4217988" y="3854450"/>
          <p14:tracePt t="135240" x="4205288" y="3860800"/>
          <p14:tracePt t="135248" x="4186238" y="3867150"/>
          <p14:tracePt t="135256" x="4173538" y="3873500"/>
          <p14:tracePt t="135263" x="4156075" y="3873500"/>
          <p14:tracePt t="135271" x="4143375" y="3879850"/>
          <p14:tracePt t="135278" x="4137025" y="3879850"/>
          <p14:tracePt t="135287" x="4130675" y="3879850"/>
          <p14:tracePt t="135293" x="4124325" y="3879850"/>
          <p14:tracePt t="135301" x="4106863" y="3879850"/>
          <p14:tracePt t="135308" x="4100513" y="3879850"/>
          <p14:tracePt t="135316" x="4094163" y="3879850"/>
          <p14:tracePt t="135323" x="4087813" y="3879850"/>
          <p14:tracePt t="135331" x="4075113" y="3879850"/>
          <p14:tracePt t="135339" x="4064000" y="3879850"/>
          <p14:tracePt t="135345" x="4038600" y="3879850"/>
          <p14:tracePt t="135360" x="4019550" y="3873500"/>
          <p14:tracePt t="135368" x="3995738" y="3867150"/>
          <p14:tracePt t="135375" x="3983038" y="3867150"/>
          <p14:tracePt t="135390" x="3976688" y="3867150"/>
          <p14:tracePt t="135436" x="3970338" y="3867150"/>
          <p14:tracePt t="135443" x="3970338" y="3860800"/>
          <p14:tracePt t="135450" x="3963988" y="3854450"/>
          <p14:tracePt t="135458" x="3959225" y="3854450"/>
          <p14:tracePt t="135466" x="3952875" y="3854450"/>
          <p14:tracePt t="135474" x="3952875" y="3848100"/>
          <p14:tracePt t="135480" x="3946525" y="3848100"/>
          <p14:tracePt t="135496" x="3946525" y="3841750"/>
          <p14:tracePt t="135504" x="3940175" y="3835400"/>
          <p14:tracePt t="135510" x="3940175" y="3830638"/>
          <p14:tracePt t="135534" x="3933825" y="3824288"/>
          <p14:tracePt t="135540" x="3933825" y="3811588"/>
          <p14:tracePt t="135548" x="3933825" y="3805238"/>
          <p14:tracePt t="135555" x="3933825" y="3792538"/>
          <p14:tracePt t="135563" x="3933825" y="3786188"/>
          <p14:tracePt t="135578" x="3933825" y="3779838"/>
          <p14:tracePt t="135586" x="3933825" y="3768725"/>
          <p14:tracePt t="135592" x="3933825" y="3762375"/>
          <p14:tracePt t="135600" x="3933825" y="3749675"/>
          <p14:tracePt t="135608" x="3946525" y="3743325"/>
          <p14:tracePt t="135615" x="3952875" y="3736975"/>
          <p14:tracePt t="135623" x="3959225" y="3730625"/>
          <p14:tracePt t="135631" x="3963988" y="3730625"/>
          <p14:tracePt t="135639" x="3976688" y="3724275"/>
          <p14:tracePt t="135645" x="3983038" y="3719513"/>
          <p14:tracePt t="135654" x="3995738" y="3713163"/>
          <p14:tracePt t="135660" x="4002088" y="3700463"/>
          <p14:tracePt t="135670" x="4013200" y="3700463"/>
          <p14:tracePt t="135675" x="4025900" y="3687763"/>
          <p14:tracePt t="135683" x="4038600" y="3681413"/>
          <p14:tracePt t="135690" x="4044950" y="3663950"/>
          <p14:tracePt t="135698" x="4051300" y="3663950"/>
          <p14:tracePt t="135707" x="4064000" y="3663950"/>
          <p14:tracePt t="135713" x="4064000" y="3657600"/>
          <p14:tracePt t="135720" x="4068763" y="3657600"/>
          <p14:tracePt t="135728" x="4075113" y="3651250"/>
          <p14:tracePt t="135758" x="4081463" y="3651250"/>
          <p14:tracePt t="135780" x="4087813" y="3651250"/>
          <p14:tracePt t="135810" x="4094163" y="3651250"/>
          <p14:tracePt t="135819" x="4100513" y="3651250"/>
          <p14:tracePt t="135825" x="4106863" y="3651250"/>
          <p14:tracePt t="135841" x="4113213" y="3651250"/>
          <p14:tracePt t="137319" x="4124325" y="3657600"/>
          <p14:tracePt t="137326" x="4137025" y="3675063"/>
          <p14:tracePt t="137333" x="4149725" y="3694113"/>
          <p14:tracePt t="137341" x="4162425" y="3719513"/>
          <p14:tracePt t="137348" x="4179888" y="3743325"/>
          <p14:tracePt t="137356" x="4205288" y="3792538"/>
          <p14:tracePt t="137363" x="4211638" y="3817938"/>
          <p14:tracePt t="137370" x="4211638" y="3867150"/>
          <p14:tracePt t="137379" x="4211638" y="3916363"/>
          <p14:tracePt t="137385" x="4211638" y="3940175"/>
          <p14:tracePt t="137394" x="4211638" y="3984625"/>
          <p14:tracePt t="137400" x="4173538" y="4040188"/>
          <p14:tracePt t="137411" x="4143375" y="4095750"/>
          <p14:tracePt t="137415" x="4124325" y="4106863"/>
          <p14:tracePt t="137423" x="4081463" y="4162425"/>
          <p14:tracePt t="137430" x="4025900" y="4200525"/>
          <p14:tracePt t="137438" x="4013200" y="4217988"/>
          <p14:tracePt t="137448" x="3970338" y="4249738"/>
          <p14:tracePt t="137453" x="3940175" y="4286250"/>
          <p14:tracePt t="137460" x="3921125" y="4292600"/>
          <p14:tracePt t="137468" x="3865563" y="4322763"/>
          <p14:tracePt t="137477" x="3822700" y="4360863"/>
          <p14:tracePt t="137483" x="3810000" y="4367213"/>
          <p14:tracePt t="137490" x="3773488" y="4384675"/>
          <p14:tracePt t="137498" x="3730625" y="4397375"/>
          <p14:tracePt t="137506" x="3717925" y="4397375"/>
          <p14:tracePt t="137513" x="3668713" y="4410075"/>
          <p14:tracePt t="137519" x="3643313" y="4416425"/>
          <p14:tracePt t="137528" x="3594100" y="4416425"/>
          <p14:tracePt t="137535" x="3570288" y="4416425"/>
          <p14:tracePt t="137543" x="3514725" y="4416425"/>
          <p14:tracePt t="137549" x="3440113" y="4403725"/>
          <p14:tracePt t="137559" x="3348038" y="4433888"/>
          <p14:tracePt t="137564" x="3298825" y="4433888"/>
          <p14:tracePt t="137571" x="3236913" y="4433888"/>
          <p14:tracePt t="137579" x="3206750" y="4433888"/>
          <p14:tracePt t="137587" x="3163888" y="4433888"/>
          <p14:tracePt t="137594" x="3095625" y="4421188"/>
          <p14:tracePt t="137601" x="3070225" y="4421188"/>
          <p14:tracePt t="137609" x="3008313" y="4410075"/>
          <p14:tracePt t="137616" x="2947988" y="4397375"/>
          <p14:tracePt t="137625" x="2916238" y="4384675"/>
          <p14:tracePt t="137631" x="2879725" y="4371975"/>
          <p14:tracePt t="137639" x="2836863" y="4360863"/>
          <p14:tracePt t="137646" x="2805113" y="4354513"/>
          <p14:tracePt t="137654" x="2787650" y="4341813"/>
          <p14:tracePt t="137662" x="2749550" y="4335463"/>
          <p14:tracePt t="137670" x="2719388" y="4329113"/>
          <p14:tracePt t="137678" x="2700338" y="4329113"/>
          <p14:tracePt t="137685" x="2663825" y="4329113"/>
          <p14:tracePt t="137693" x="2651125" y="4322763"/>
          <p14:tracePt t="137700" x="2632075" y="4322763"/>
          <p14:tracePt t="137709" x="2601913" y="4322763"/>
          <p14:tracePt t="137715" x="2582863" y="4322763"/>
          <p14:tracePt t="137722" x="2571750" y="4322763"/>
          <p14:tracePt t="137730" x="2552700" y="4322763"/>
          <p14:tracePt t="137737" x="2533650" y="4322763"/>
          <p14:tracePt t="137745" x="2522538" y="4322763"/>
          <p14:tracePt t="137753" x="2516188" y="4322763"/>
          <p14:tracePt t="137760" x="2497138" y="4322763"/>
          <p14:tracePt t="137768" x="2484438" y="4322763"/>
          <p14:tracePt t="137776" x="2471738" y="4322763"/>
          <p14:tracePt t="137782" x="2460625" y="4322763"/>
          <p14:tracePt t="137790" x="2447925" y="4322763"/>
          <p14:tracePt t="137797" x="2441575" y="4316413"/>
          <p14:tracePt t="137805" x="2435225" y="4316413"/>
          <p14:tracePt t="137812" x="2411413" y="4316413"/>
          <p14:tracePt t="137828" x="2392363" y="4316413"/>
          <p14:tracePt t="137835" x="2373313" y="4316413"/>
          <p14:tracePt t="137843" x="2362200" y="4316413"/>
          <p14:tracePt t="137850" x="2330450" y="4316413"/>
          <p14:tracePt t="137859" x="2317750" y="4316413"/>
          <p14:tracePt t="137880" x="2312988" y="4316413"/>
          <p14:tracePt t="137900" x="2306638" y="4316413"/>
          <p14:tracePt t="137910" x="2300288" y="4316413"/>
          <p14:tracePt t="137917" x="2293938" y="4316413"/>
          <p14:tracePt t="137926" x="2281238" y="4316413"/>
          <p14:tracePt t="137932" x="2274888" y="4316413"/>
          <p14:tracePt t="137940" x="2268538" y="4316413"/>
          <p14:tracePt t="137955" x="2257425" y="4316413"/>
          <p14:tracePt t="138759" x="2268538" y="4316413"/>
          <p14:tracePt t="138766" x="2324100" y="4322763"/>
          <p14:tracePt t="138773" x="2398713" y="4322763"/>
          <p14:tracePt t="138781" x="2484438" y="4322763"/>
          <p14:tracePt t="138788" x="2533650" y="4322763"/>
          <p14:tracePt t="138796" x="2620963" y="4322763"/>
          <p14:tracePt t="138803" x="2676525" y="4322763"/>
          <p14:tracePt t="138810" x="2693988" y="4322763"/>
          <p14:tracePt t="138819" x="2719388" y="4322763"/>
          <p14:tracePt t="138825" x="2743200" y="4322763"/>
          <p14:tracePt t="138840" x="2755900" y="4322763"/>
          <p14:tracePt t="138850" x="2762250" y="4322763"/>
          <p14:tracePt t="138855" x="2768600" y="4322763"/>
          <p14:tracePt t="138863" x="2768600" y="4316413"/>
          <p14:tracePt t="138870" x="2774950" y="4316413"/>
          <p14:tracePt t="139253" x="2787650" y="4316413"/>
          <p14:tracePt t="139261" x="2811463" y="4316413"/>
          <p14:tracePt t="139268" x="2847975" y="4316413"/>
          <p14:tracePt t="139275" x="2886075" y="4316413"/>
          <p14:tracePt t="139283" x="2916238" y="4316413"/>
          <p14:tracePt t="139291" x="2990850" y="4316413"/>
          <p14:tracePt t="139298" x="3089275" y="4316413"/>
          <p14:tracePt t="139306" x="3108325" y="4316413"/>
          <p14:tracePt t="139313" x="3187700" y="4316413"/>
          <p14:tracePt t="139321" x="3249613" y="4316413"/>
          <p14:tracePt t="139328" x="3286125" y="4316413"/>
          <p14:tracePt t="139335" x="3322638" y="4316413"/>
          <p14:tracePt t="139345" x="3373438" y="4316413"/>
          <p14:tracePt t="139350" x="3429000" y="4316413"/>
          <p14:tracePt t="139358" x="3452813" y="4316413"/>
          <p14:tracePt t="139365" x="3471863" y="4316413"/>
          <p14:tracePt t="139373" x="3538538" y="4316413"/>
          <p14:tracePt t="139380" x="3570288" y="4316413"/>
          <p14:tracePt t="139388" x="3632200" y="4316413"/>
          <p14:tracePt t="139396" x="3717925" y="4316413"/>
          <p14:tracePt t="139403" x="3743325" y="4316413"/>
          <p14:tracePt t="139411" x="3803650" y="4316413"/>
          <p14:tracePt t="139418" x="3865563" y="4316413"/>
          <p14:tracePt t="139426" x="3871913" y="4316413"/>
          <p14:tracePt t="139793" x="3865563" y="4316413"/>
          <p14:tracePt t="139801" x="3848100" y="4316413"/>
          <p14:tracePt t="139808" x="3835400" y="4311650"/>
          <p14:tracePt t="139816" x="3816350" y="4311650"/>
          <p14:tracePt t="139821" x="3792538" y="4311650"/>
          <p14:tracePt t="139829" x="3767138" y="4298950"/>
          <p14:tracePt t="139836" x="3754438" y="4298950"/>
          <p14:tracePt t="139844" x="3736975" y="4298950"/>
          <p14:tracePt t="139852" x="3711575" y="4292600"/>
          <p14:tracePt t="139869" x="3694113" y="4286250"/>
          <p14:tracePt t="139875" x="3668713" y="4286250"/>
          <p14:tracePt t="139902" x="3643313" y="4286250"/>
          <p14:tracePt t="139906" x="3638550" y="4286250"/>
          <p14:tracePt t="139913" x="3632200" y="4286250"/>
          <p14:tracePt t="139920" x="3625850" y="4286250"/>
          <p14:tracePt t="139943" x="3619500" y="4286250"/>
          <p14:tracePt t="140206" x="3625850" y="4286250"/>
          <p14:tracePt t="140213" x="3649663" y="4279900"/>
          <p14:tracePt t="140220" x="3656013" y="4279900"/>
          <p14:tracePt t="140228" x="3681413" y="4273550"/>
          <p14:tracePt t="140235" x="3705225" y="4273550"/>
          <p14:tracePt t="140243" x="3711575" y="4273550"/>
          <p14:tracePt t="140250" x="3736975" y="4267200"/>
          <p14:tracePt t="140258" x="3754438" y="4267200"/>
          <p14:tracePt t="140265" x="3779838" y="4267200"/>
          <p14:tracePt t="140281" x="3798888" y="4267200"/>
          <p14:tracePt t="140288" x="3810000" y="4260850"/>
          <p14:tracePt t="140297" x="3822700" y="4260850"/>
          <p14:tracePt t="140303" x="3835400" y="4260850"/>
          <p14:tracePt t="140311" x="3854450" y="4256088"/>
          <p14:tracePt t="140318" x="3859213" y="4256088"/>
          <p14:tracePt t="140326" x="3878263" y="4249738"/>
          <p14:tracePt t="140333" x="3890963" y="4243388"/>
          <p14:tracePt t="140341" x="3897313" y="4243388"/>
          <p14:tracePt t="140348" x="3903663" y="4243388"/>
          <p14:tracePt t="140355" x="3908425" y="4237038"/>
          <p14:tracePt t="140363" x="3914775" y="4230688"/>
          <p14:tracePt t="140370" x="3914775" y="4224338"/>
          <p14:tracePt t="140385" x="3914775" y="4211638"/>
          <p14:tracePt t="140393" x="3914775" y="4205288"/>
          <p14:tracePt t="140400" x="3914775" y="4181475"/>
          <p14:tracePt t="140408" x="3914775" y="4168775"/>
          <p14:tracePt t="140415" x="3914775" y="4162425"/>
          <p14:tracePt t="140423" x="3914775" y="4151313"/>
          <p14:tracePt t="140430" x="3914775" y="4132263"/>
          <p14:tracePt t="140438" x="3908425" y="4125913"/>
          <p14:tracePt t="140447" x="3908425" y="4113213"/>
          <p14:tracePt t="140453" x="3903663" y="4100513"/>
          <p14:tracePt t="140468" x="3897313" y="4095750"/>
          <p14:tracePt t="140476" x="3890963" y="4083050"/>
          <p14:tracePt t="140483" x="3878263" y="4076700"/>
          <p14:tracePt t="140491" x="3871913" y="4070350"/>
          <p14:tracePt t="140498" x="3871913" y="4064000"/>
          <p14:tracePt t="140505" x="3865563" y="4064000"/>
          <p14:tracePt t="140514" x="3859213" y="4057650"/>
          <p14:tracePt t="140520" x="3854450" y="4051300"/>
          <p14:tracePt t="140535" x="3848100" y="4044950"/>
          <p14:tracePt t="140543" x="3841750" y="4044950"/>
          <p14:tracePt t="140550" x="3835400" y="4040188"/>
          <p14:tracePt t="140558" x="3829050" y="4040188"/>
          <p14:tracePt t="140566" x="3829050" y="4033838"/>
          <p14:tracePt t="140573" x="3822700" y="4033838"/>
          <p14:tracePt t="140580" x="3816350" y="4027488"/>
          <p14:tracePt t="140588" x="3816350" y="4021138"/>
          <p14:tracePt t="140597" x="3810000" y="4021138"/>
          <p14:tracePt t="140603" x="3803650" y="4014788"/>
          <p14:tracePt t="140611" x="3798888" y="4014788"/>
          <p14:tracePt t="140618" x="3786188" y="4008438"/>
          <p14:tracePt t="140626" x="3779838" y="4008438"/>
          <p14:tracePt t="140633" x="3773488" y="4008438"/>
          <p14:tracePt t="140641" x="3767138" y="4008438"/>
          <p14:tracePt t="140648" x="3754438" y="4008438"/>
          <p14:tracePt t="140654" x="3748088" y="4008438"/>
          <p14:tracePt t="140662" x="3730625" y="4008438"/>
          <p14:tracePt t="140669" x="3717925" y="4008438"/>
          <p14:tracePt t="140677" x="3705225" y="4008438"/>
          <p14:tracePt t="140684" x="3681413" y="4008438"/>
          <p14:tracePt t="140693" x="3668713" y="4008438"/>
          <p14:tracePt t="140699" x="3643313" y="4008438"/>
          <p14:tracePt t="140707" x="3619500" y="4008438"/>
          <p14:tracePt t="140714" x="3594100" y="4008438"/>
          <p14:tracePt t="140722" x="3570288" y="4008438"/>
          <p14:tracePt t="140729" x="3563938" y="4008438"/>
          <p14:tracePt t="140737" x="3551238" y="4008438"/>
          <p14:tracePt t="140746" x="3544888" y="4008438"/>
          <p14:tracePt t="140752" x="3538538" y="4008438"/>
          <p14:tracePt t="140760" x="3533775" y="4008438"/>
          <p14:tracePt t="140767" x="3521075" y="4008438"/>
          <p14:tracePt t="140775" x="3514725" y="4008438"/>
          <p14:tracePt t="140783" x="3508375" y="4008438"/>
          <p14:tracePt t="140790" x="3502025" y="4008438"/>
          <p14:tracePt t="140797" x="3489325" y="4008438"/>
          <p14:tracePt t="140805" x="3471863" y="4008438"/>
          <p14:tracePt t="140813" x="3446463" y="4008438"/>
          <p14:tracePt t="140819" x="3433763" y="4008438"/>
          <p14:tracePt t="140827" x="3422650" y="4008438"/>
          <p14:tracePt t="140842" x="3409950" y="4014788"/>
          <p14:tracePt t="140849" x="3403600" y="4014788"/>
          <p14:tracePt t="140857" x="3403600" y="4021138"/>
          <p14:tracePt t="140887" x="3397250" y="4021138"/>
          <p14:tracePt t="140896" x="3397250" y="4027488"/>
          <p14:tracePt t="140902" x="3390900" y="4027488"/>
          <p14:tracePt t="140910" x="3390900" y="4033838"/>
          <p14:tracePt t="140925" x="3390900" y="4040188"/>
          <p14:tracePt t="140932" x="3384550" y="4040188"/>
          <p14:tracePt t="140940" x="3384550" y="4044950"/>
          <p14:tracePt t="140948" x="3378200" y="4044950"/>
          <p14:tracePt t="140963" x="3378200" y="4057650"/>
          <p14:tracePt t="140970" x="3378200" y="4064000"/>
          <p14:tracePt t="140978" x="3378200" y="4070350"/>
          <p14:tracePt t="140985" x="3378200" y="4083050"/>
          <p14:tracePt t="140992" x="3378200" y="4089400"/>
          <p14:tracePt t="141000" x="3378200" y="4095750"/>
          <p14:tracePt t="141007" x="3378200" y="4100513"/>
          <p14:tracePt t="141015" x="3378200" y="4113213"/>
          <p14:tracePt t="141022" x="3378200" y="4119563"/>
          <p14:tracePt t="141030" x="3378200" y="4125913"/>
          <p14:tracePt t="141046" x="3384550" y="4132263"/>
          <p14:tracePt t="141052" x="3384550" y="4138613"/>
          <p14:tracePt t="141060" x="3390900" y="4138613"/>
          <p14:tracePt t="141067" x="3397250" y="4138613"/>
          <p14:tracePt t="141075" x="3403600" y="4144963"/>
          <p14:tracePt t="141090" x="3409950" y="4144963"/>
          <p14:tracePt t="141105" x="3416300" y="4151313"/>
          <p14:tracePt t="141113" x="3429000" y="4151313"/>
          <p14:tracePt t="141120" x="3440113" y="4151313"/>
          <p14:tracePt t="141127" x="3471863" y="4156075"/>
          <p14:tracePt t="141135" x="3489325" y="4156075"/>
          <p14:tracePt t="141142" x="3508375" y="4156075"/>
          <p14:tracePt t="141150" x="3538538" y="4156075"/>
          <p14:tracePt t="141158" x="3557588" y="4156075"/>
          <p14:tracePt t="141165" x="3576638" y="4162425"/>
          <p14:tracePt t="141172" x="3606800" y="4162425"/>
          <p14:tracePt t="141180" x="3632200" y="4168775"/>
          <p14:tracePt t="141187" x="3638550" y="4168775"/>
          <p14:tracePt t="141196" x="3662363" y="4168775"/>
          <p14:tracePt t="141202" x="3675063" y="4168775"/>
          <p14:tracePt t="141210" x="3687763" y="4168775"/>
          <p14:tracePt t="141217" x="3698875" y="4168775"/>
          <p14:tracePt t="141225" x="3717925" y="4168775"/>
          <p14:tracePt t="141232" x="3724275" y="4168775"/>
          <p14:tracePt t="141240" x="3736975" y="4168775"/>
          <p14:tracePt t="141255" x="3748088" y="4168775"/>
          <p14:tracePt t="141263" x="3754438" y="4168775"/>
          <p14:tracePt t="141270" x="3754438" y="4162425"/>
          <p14:tracePt t="141285" x="3760788" y="4156075"/>
          <p14:tracePt t="141308" x="3767138" y="4156075"/>
          <p14:tracePt t="141315" x="3767138" y="4151313"/>
          <p14:tracePt t="141323" x="3767138" y="4144963"/>
          <p14:tracePt t="141331" x="3773488" y="4132263"/>
          <p14:tracePt t="141338" x="3779838" y="4132263"/>
          <p14:tracePt t="141347" x="3779838" y="4125913"/>
          <p14:tracePt t="141353" x="3779838" y="4119563"/>
          <p14:tracePt t="141361" x="3786188" y="4113213"/>
          <p14:tracePt t="141368" x="3786188" y="4100513"/>
          <p14:tracePt t="141376" x="3786188" y="4083050"/>
          <p14:tracePt t="141383" x="3786188" y="4076700"/>
          <p14:tracePt t="141391" x="3786188" y="4064000"/>
          <p14:tracePt t="141398" x="3779838" y="4057650"/>
          <p14:tracePt t="141405" x="3773488" y="4057650"/>
          <p14:tracePt t="141414" x="3767138" y="4051300"/>
          <p14:tracePt t="141420" x="3760788" y="4044950"/>
          <p14:tracePt t="141430" x="3754438" y="4040188"/>
          <p14:tracePt t="141435" x="3748088" y="4040188"/>
          <p14:tracePt t="141444" x="3748088" y="4033838"/>
          <p14:tracePt t="141450" x="3743325" y="4033838"/>
          <p14:tracePt t="141465" x="3736975" y="4033838"/>
          <p14:tracePt t="141473" x="3724275" y="4027488"/>
          <p14:tracePt t="141481" x="3717925" y="4027488"/>
          <p14:tracePt t="141488" x="3711575" y="4027488"/>
          <p14:tracePt t="141496" x="3698875" y="4027488"/>
          <p14:tracePt t="141503" x="3687763" y="4021138"/>
          <p14:tracePt t="141518" x="3668713" y="4014788"/>
          <p14:tracePt t="141526" x="3662363" y="4014788"/>
          <p14:tracePt t="141533" x="3649663" y="4014788"/>
          <p14:tracePt t="141540" x="3643313" y="4014788"/>
          <p14:tracePt t="141549" x="3638550" y="4014788"/>
          <p14:tracePt t="141773" x="3649663" y="4014788"/>
          <p14:tracePt t="141781" x="3681413" y="4021138"/>
          <p14:tracePt t="141788" x="3717925" y="4033838"/>
          <p14:tracePt t="141795" x="3748088" y="4040188"/>
          <p14:tracePt t="141803" x="3798888" y="4044950"/>
          <p14:tracePt t="141810" x="3865563" y="4064000"/>
          <p14:tracePt t="141818" x="3897313" y="4070350"/>
          <p14:tracePt t="141825" x="3946525" y="4089400"/>
          <p14:tracePt t="141833" x="3989388" y="4100513"/>
          <p14:tracePt t="141840" x="4008438" y="4113213"/>
          <p14:tracePt t="141848" x="4038600" y="4119563"/>
          <p14:tracePt t="141855" x="4068763" y="4144963"/>
          <p14:tracePt t="141865" x="4124325" y="4162425"/>
          <p14:tracePt t="141870" x="4143375" y="4168775"/>
          <p14:tracePt t="141878" x="4173538" y="4181475"/>
          <p14:tracePt t="141886" x="4224338" y="4200525"/>
          <p14:tracePt t="141901" x="4291013" y="4205288"/>
          <p14:tracePt t="141908" x="4329113" y="4205288"/>
          <p14:tracePt t="141916" x="4352925" y="4205288"/>
          <p14:tracePt t="141923" x="4389438" y="4217988"/>
          <p14:tracePt t="141931" x="4414838" y="4217988"/>
          <p14:tracePt t="141938" x="4427538" y="4217988"/>
          <p14:tracePt t="141945" x="4438650" y="4217988"/>
          <p14:tracePt t="141952" x="4451350" y="4217988"/>
          <p14:tracePt t="141961" x="4457700" y="4217988"/>
          <p14:tracePt t="142028" x="4464050" y="4217988"/>
          <p14:tracePt t="142051" x="4470400" y="4217988"/>
          <p14:tracePt t="142352" x="4476750" y="4217988"/>
          <p14:tracePt t="142358" x="4483100" y="4217988"/>
          <p14:tracePt t="142365" x="4489450" y="4217988"/>
          <p14:tracePt t="142373" x="4506913" y="4217988"/>
          <p14:tracePt t="142380" x="4525963" y="4217988"/>
          <p14:tracePt t="142388" x="4538663" y="4217988"/>
          <p14:tracePt t="142395" x="4575175" y="4230688"/>
          <p14:tracePt t="142403" x="4611688" y="4230688"/>
          <p14:tracePt t="142411" x="4637088" y="4230688"/>
          <p14:tracePt t="142418" x="4673600" y="4230688"/>
          <p14:tracePt t="142426" x="4722813" y="4230688"/>
          <p14:tracePt t="142433" x="4741863" y="4230688"/>
          <p14:tracePt t="142442" x="4765675" y="4230688"/>
          <p14:tracePt t="142448" x="4814888" y="4230688"/>
          <p14:tracePt t="142456" x="4840288" y="4230688"/>
          <p14:tracePt t="142462" x="4846638" y="4230688"/>
          <p14:tracePt t="142471" x="4864100" y="4230688"/>
          <p14:tracePt t="142478" x="4883150" y="4224338"/>
          <p14:tracePt t="142485" x="4889500" y="4224338"/>
          <p14:tracePt t="142494" x="4902200" y="4217988"/>
          <p14:tracePt t="142500" x="4914900" y="4217988"/>
          <p14:tracePt t="142509" x="4919663" y="4211638"/>
          <p14:tracePt t="142515" x="4926013" y="4211638"/>
          <p14:tracePt t="142523" x="4926013" y="4205288"/>
          <p14:tracePt t="142530" x="4932363" y="4205288"/>
          <p14:tracePt t="142539" x="4932363" y="4200525"/>
          <p14:tracePt t="142553" x="4938713" y="4194175"/>
          <p14:tracePt t="142575" x="4938713" y="4187825"/>
          <p14:tracePt t="142583" x="4938713" y="4175125"/>
          <p14:tracePt t="142592" x="4938713" y="4168775"/>
          <p14:tracePt t="142598" x="4938713" y="4162425"/>
          <p14:tracePt t="142605" x="4938713" y="4156075"/>
          <p14:tracePt t="142613" x="4938713" y="4151313"/>
          <p14:tracePt t="142628" x="4938713" y="4144963"/>
          <p14:tracePt t="142635" x="4938713" y="4138613"/>
          <p14:tracePt t="142643" x="4938713" y="4132263"/>
          <p14:tracePt t="142651" x="4938713" y="4125913"/>
          <p14:tracePt t="142659" x="4938713" y="4113213"/>
          <p14:tracePt t="142665" x="4932363" y="4106863"/>
          <p14:tracePt t="142673" x="4926013" y="4100513"/>
          <p14:tracePt t="142680" x="4914900" y="4095750"/>
          <p14:tracePt t="142688" x="4908550" y="4083050"/>
          <p14:tracePt t="142695" x="4883150" y="4064000"/>
          <p14:tracePt t="142712" x="4864100" y="4051300"/>
          <p14:tracePt t="142718" x="4846638" y="4044950"/>
          <p14:tracePt t="142726" x="4846638" y="4040188"/>
          <p14:tracePt t="142733" x="4833938" y="4033838"/>
          <p14:tracePt t="142742" x="4821238" y="4021138"/>
          <p14:tracePt t="142748" x="4814888" y="4014788"/>
          <p14:tracePt t="142755" x="4803775" y="4014788"/>
          <p14:tracePt t="142763" x="4784725" y="4002088"/>
          <p14:tracePt t="142770" x="4772025" y="3995738"/>
          <p14:tracePt t="142778" x="4741863" y="3990975"/>
          <p14:tracePt t="142786" x="4722813" y="3984625"/>
          <p14:tracePt t="142793" x="4710113" y="3984625"/>
          <p14:tracePt t="142800" x="4699000" y="3984625"/>
          <p14:tracePt t="142809" x="4686300" y="3984625"/>
          <p14:tracePt t="142816" x="4667250" y="3984625"/>
          <p14:tracePt t="142825" x="4660900" y="3984625"/>
          <p14:tracePt t="142830" x="4654550" y="3978275"/>
          <p14:tracePt t="142838" x="4643438" y="3978275"/>
          <p14:tracePt t="142845" x="4637088" y="3978275"/>
          <p14:tracePt t="142853" x="4630738" y="3978275"/>
          <p14:tracePt t="142868" x="4624388" y="3978275"/>
          <p14:tracePt t="142876" x="4605338" y="3978275"/>
          <p14:tracePt t="142883" x="4587875" y="3978275"/>
          <p14:tracePt t="142894" x="4575175" y="3978275"/>
          <p14:tracePt t="142898" x="4562475" y="3978275"/>
          <p14:tracePt t="142905" x="4549775" y="3978275"/>
          <p14:tracePt t="142913" x="4538663" y="3978275"/>
          <p14:tracePt t="142921" x="4532313" y="3978275"/>
          <p14:tracePt t="142928" x="4500563" y="3978275"/>
          <p14:tracePt t="142935" x="4494213" y="3978275"/>
          <p14:tracePt t="142942" x="4483100" y="3978275"/>
          <p14:tracePt t="142949" x="4470400" y="3978275"/>
          <p14:tracePt t="142958" x="4464050" y="3978275"/>
          <p14:tracePt t="142964" x="4464050" y="3984625"/>
          <p14:tracePt t="142972" x="4451350" y="3990975"/>
          <p14:tracePt t="142980" x="4438650" y="3990975"/>
          <p14:tracePt t="142988" x="4438650" y="3995738"/>
          <p14:tracePt t="142995" x="4433888" y="4002088"/>
          <p14:tracePt t="143002" x="4427538" y="4008438"/>
          <p14:tracePt t="143010" x="4421188" y="4008438"/>
          <p14:tracePt t="143017" x="4414838" y="4008438"/>
          <p14:tracePt t="143024" x="4408488" y="4014788"/>
          <p14:tracePt t="143032" x="4408488" y="4021138"/>
          <p14:tracePt t="143047" x="4408488" y="4027488"/>
          <p14:tracePt t="143055" x="4402138" y="4033838"/>
          <p14:tracePt t="143062" x="4395788" y="4040188"/>
          <p14:tracePt t="143069" x="4389438" y="4051300"/>
          <p14:tracePt t="143077" x="4384675" y="4051300"/>
          <p14:tracePt t="143085" x="4384675" y="4057650"/>
          <p14:tracePt t="143093" x="4378325" y="4070350"/>
          <p14:tracePt t="143100" x="4378325" y="4076700"/>
          <p14:tracePt t="143108" x="4378325" y="4089400"/>
          <p14:tracePt t="143113" x="4378325" y="4095750"/>
          <p14:tracePt t="143121" x="4378325" y="4100513"/>
          <p14:tracePt t="143144" x="4378325" y="4106863"/>
          <p14:tracePt t="143167" x="4378325" y="4113213"/>
          <p14:tracePt t="143174" x="4378325" y="4119563"/>
          <p14:tracePt t="143183" x="4384675" y="4125913"/>
          <p14:tracePt t="143192" x="4389438" y="4132263"/>
          <p14:tracePt t="143198" x="4402138" y="4138613"/>
          <p14:tracePt t="143206" x="4414838" y="4144963"/>
          <p14:tracePt t="143213" x="4421188" y="4144963"/>
          <p14:tracePt t="143221" x="4427538" y="4151313"/>
          <p14:tracePt t="143228" x="4438650" y="4156075"/>
          <p14:tracePt t="143235" x="4445000" y="4156075"/>
          <p14:tracePt t="143244" x="4457700" y="4162425"/>
          <p14:tracePt t="143250" x="4470400" y="4168775"/>
          <p14:tracePt t="143259" x="4483100" y="4175125"/>
          <p14:tracePt t="143265" x="4494213" y="4175125"/>
          <p14:tracePt t="143275" x="4506913" y="4187825"/>
          <p14:tracePt t="143280" x="4532313" y="4187825"/>
          <p14:tracePt t="143288" x="4556125" y="4194175"/>
          <p14:tracePt t="143295" x="4587875" y="4194175"/>
          <p14:tracePt t="143303" x="4611688" y="4194175"/>
          <p14:tracePt t="143311" x="4618038" y="4194175"/>
          <p14:tracePt t="143318" x="4643438" y="4194175"/>
          <p14:tracePt t="143326" x="4667250" y="4194175"/>
          <p14:tracePt t="143333" x="4692650" y="4194175"/>
          <p14:tracePt t="143342" x="4705350" y="4194175"/>
          <p14:tracePt t="143348" x="4722813" y="4194175"/>
          <p14:tracePt t="143356" x="4729163" y="4187825"/>
          <p14:tracePt t="143362" x="4741863" y="4181475"/>
          <p14:tracePt t="143370" x="4741863" y="4175125"/>
          <p14:tracePt t="143378" x="4748213" y="4168775"/>
          <p14:tracePt t="143386" x="4754563" y="4162425"/>
          <p14:tracePt t="143395" x="4765675" y="4156075"/>
          <p14:tracePt t="143400" x="4765675" y="4151313"/>
          <p14:tracePt t="143409" x="4765675" y="4144963"/>
          <p14:tracePt t="143415" x="4772025" y="4138613"/>
          <p14:tracePt t="143423" x="4778375" y="4125913"/>
          <p14:tracePt t="143430" x="4784725" y="4119563"/>
          <p14:tracePt t="143438" x="4784725" y="4113213"/>
          <p14:tracePt t="143460" x="4784725" y="4106863"/>
          <p14:tracePt t="143468" x="4784725" y="4100513"/>
          <p14:tracePt t="143476" x="4784725" y="4095750"/>
          <p14:tracePt t="143483" x="4784725" y="4089400"/>
          <p14:tracePt t="143492" x="4784725" y="4083050"/>
          <p14:tracePt t="143498" x="4784725" y="4076700"/>
          <p14:tracePt t="143513" x="4778375" y="4064000"/>
          <p14:tracePt t="143521" x="4778375" y="4051300"/>
          <p14:tracePt t="143528" x="4765675" y="4044950"/>
          <p14:tracePt t="143536" x="4754563" y="4033838"/>
          <p14:tracePt t="143543" x="4748213" y="4027488"/>
          <p14:tracePt t="143550" x="4741863" y="4021138"/>
          <p14:tracePt t="143559" x="4729163" y="4008438"/>
          <p14:tracePt t="143565" x="4722813" y="4002088"/>
          <p14:tracePt t="143573" x="4710113" y="4002088"/>
          <p14:tracePt t="143581" x="4705350" y="3995738"/>
          <p14:tracePt t="143595" x="4699000" y="3995738"/>
          <p14:tracePt t="143603" x="4692650" y="3995738"/>
          <p14:tracePt t="143633" x="4686300" y="3995738"/>
          <p14:tracePt t="143648" x="4679950" y="3995738"/>
          <p14:tracePt t="144729" x="4679950" y="4008438"/>
          <p14:tracePt t="144736" x="4679950" y="4014788"/>
          <p14:tracePt t="144743" x="4679950" y="4033838"/>
          <p14:tracePt t="144751" x="4686300" y="4051300"/>
          <p14:tracePt t="144758" x="4686300" y="4070350"/>
          <p14:tracePt t="144766" x="4692650" y="4089400"/>
          <p14:tracePt t="144773" x="4699000" y="4119563"/>
          <p14:tracePt t="144781" x="4699000" y="4156075"/>
          <p14:tracePt t="144789" x="4699000" y="4175125"/>
          <p14:tracePt t="144795" x="4710113" y="4205288"/>
          <p14:tracePt t="144804" x="4710113" y="4243388"/>
          <p14:tracePt t="144810" x="4710113" y="4256088"/>
          <p14:tracePt t="144820" x="4710113" y="4286250"/>
          <p14:tracePt t="144825" x="4705350" y="4298950"/>
          <p14:tracePt t="144840" x="4686300" y="4311650"/>
          <p14:tracePt t="144849" x="4673600" y="4316413"/>
          <p14:tracePt t="144856" x="4660900" y="4329113"/>
          <p14:tracePt t="144863" x="4649788" y="4329113"/>
          <p14:tracePt t="144870" x="4624388" y="4329113"/>
          <p14:tracePt t="144887" x="4598988" y="4329113"/>
          <p14:tracePt t="144906" x="4549775" y="4329113"/>
          <p14:tracePt t="144909" x="4532313" y="4329113"/>
          <p14:tracePt t="144916" x="4500563" y="4322763"/>
          <p14:tracePt t="144923" x="4451350" y="4316413"/>
          <p14:tracePt t="144931" x="4421188" y="4316413"/>
          <p14:tracePt t="144938" x="4365625" y="4311650"/>
          <p14:tracePt t="144945" x="4316413" y="4311650"/>
          <p14:tracePt t="144954" x="4284663" y="4298950"/>
          <p14:tracePt t="144960" x="4224338" y="4298950"/>
          <p14:tracePt t="144970" x="4205288" y="4298950"/>
          <p14:tracePt t="144975" x="4192588" y="4298950"/>
          <p14:tracePt t="144983" x="4173538" y="4298950"/>
          <p14:tracePt t="144990" x="4156075" y="4298950"/>
          <p14:tracePt t="144998" x="4149725" y="4298950"/>
          <p14:tracePt t="145005" x="4143375" y="4298950"/>
          <p14:tracePt t="145013" x="4137025" y="4298950"/>
          <p14:tracePt t="145021" x="4124325" y="4298950"/>
          <p14:tracePt t="145028" x="4119563" y="4298950"/>
          <p14:tracePt t="145037" x="4094163" y="4298950"/>
          <p14:tracePt t="145043" x="4057650" y="4298950"/>
          <p14:tracePt t="145051" x="4038600" y="4298950"/>
          <p14:tracePt t="145058" x="4019550" y="4298950"/>
          <p14:tracePt t="145066" x="3963988" y="4298950"/>
          <p14:tracePt t="145073" x="3946525" y="4298950"/>
          <p14:tracePt t="145080" x="3897313" y="4298950"/>
          <p14:tracePt t="145088" x="3848100" y="4298950"/>
          <p14:tracePt t="145095" x="3835400" y="4298950"/>
          <p14:tracePt t="145104" x="3803650" y="4292600"/>
          <p14:tracePt t="145110" x="3798888" y="4286250"/>
          <p14:tracePt t="145120" x="3792538" y="4286250"/>
          <p14:tracePt t="145125" x="3779838" y="4286250"/>
          <p14:tracePt t="145133" x="3754438" y="4273550"/>
          <p14:tracePt t="145140" x="3748088" y="4273550"/>
          <p14:tracePt t="145155" x="3743325" y="4267200"/>
          <p14:tracePt t="145163" x="3717925" y="4267200"/>
          <p14:tracePt t="145170" x="3698875" y="4267200"/>
          <p14:tracePt t="145178" x="3687763" y="4267200"/>
          <p14:tracePt t="145186" x="3656013" y="4267200"/>
          <p14:tracePt t="145192" x="3649663" y="4267200"/>
          <p14:tracePt t="145200" x="3625850" y="4267200"/>
          <p14:tracePt t="145207" x="3619500" y="4267200"/>
          <p14:tracePt t="145214" x="3606800" y="4267200"/>
          <p14:tracePt t="145222" x="3594100" y="4267200"/>
          <p14:tracePt t="145230" x="3582988" y="4267200"/>
          <p14:tracePt t="145237" x="3570288" y="4267200"/>
          <p14:tracePt t="145245" x="3557588" y="4267200"/>
          <p14:tracePt t="145252" x="3538538" y="4267200"/>
          <p14:tracePt t="145259" x="3527425" y="4267200"/>
          <p14:tracePt t="145267" x="3521075" y="4267200"/>
          <p14:tracePt t="145274" x="3514725" y="4267200"/>
          <p14:tracePt t="145282" x="3508375" y="4267200"/>
          <p14:tracePt t="145290" x="3502025" y="4267200"/>
          <p14:tracePt t="145305" x="3495675" y="4267200"/>
          <p14:tracePt t="145335" x="3489325" y="4267200"/>
          <p14:tracePt t="145342" x="3482975" y="4267200"/>
          <p14:tracePt t="145350" x="3478213" y="4267200"/>
          <p14:tracePt t="145357" x="3465513" y="4267200"/>
          <p14:tracePt t="145365" x="3459163" y="4260850"/>
          <p14:tracePt t="145372" x="3446463" y="4260850"/>
          <p14:tracePt t="145379" x="3433763" y="4256088"/>
          <p14:tracePt t="145395" x="3429000" y="4256088"/>
          <p14:tracePt t="146198" x="3433763" y="4256088"/>
          <p14:tracePt t="146213" x="3452813" y="4256088"/>
          <p14:tracePt t="146220" x="3459163" y="4256088"/>
          <p14:tracePt t="146228" x="3478213" y="4256088"/>
          <p14:tracePt t="146235" x="3495675" y="4256088"/>
          <p14:tracePt t="146243" x="3533775" y="4256088"/>
          <p14:tracePt t="146251" x="3544888" y="4256088"/>
          <p14:tracePt t="146258" x="3582988" y="4256088"/>
          <p14:tracePt t="146266" x="3613150" y="4256088"/>
          <p14:tracePt t="146273" x="3625850" y="4256088"/>
          <p14:tracePt t="146280" x="3649663" y="4256088"/>
          <p14:tracePt t="146289" x="3675063" y="4256088"/>
          <p14:tracePt t="146295" x="3681413" y="4256088"/>
          <p14:tracePt t="146303" x="3694113" y="4256088"/>
          <p14:tracePt t="146310" x="3705225" y="4256088"/>
          <p14:tracePt t="146319" x="3711575" y="4256088"/>
          <p14:tracePt t="146325" x="3717925" y="4256088"/>
          <p14:tracePt t="146333" x="3724275" y="4256088"/>
          <p14:tracePt t="146348" x="3736975" y="4256088"/>
          <p14:tracePt t="146357" x="3760788" y="4256088"/>
          <p14:tracePt t="146363" x="3773488" y="4256088"/>
          <p14:tracePt t="146371" x="3779838" y="4256088"/>
          <p14:tracePt t="146378" x="3792538" y="4256088"/>
          <p14:tracePt t="146386" x="3803650" y="4256088"/>
          <p14:tracePt t="146393" x="3810000" y="4256088"/>
          <p14:tracePt t="146401" x="3816350" y="4256088"/>
          <p14:tracePt t="147233" x="3835400" y="4256088"/>
          <p14:tracePt t="147241" x="3903663" y="4256088"/>
          <p14:tracePt t="147248" x="3940175" y="4256088"/>
          <p14:tracePt t="147256" x="4013200" y="4256088"/>
          <p14:tracePt t="147263" x="4075113" y="4243388"/>
          <p14:tracePt t="147271" x="4106863" y="4243388"/>
          <p14:tracePt t="147278" x="4143375" y="4237038"/>
          <p14:tracePt t="147286" x="4173538" y="4237038"/>
          <p14:tracePt t="147295" x="4186238" y="4237038"/>
          <p14:tracePt t="147300" x="4211638" y="4237038"/>
          <p14:tracePt t="147309" x="4235450" y="4237038"/>
          <p14:tracePt t="147315" x="4248150" y="4237038"/>
          <p14:tracePt t="147322" x="4284663" y="4237038"/>
          <p14:tracePt t="147330" x="4329113" y="4237038"/>
          <p14:tracePt t="147338" x="4333875" y="4237038"/>
          <p14:tracePt t="147345" x="4365625" y="4237038"/>
          <p14:tracePt t="147353" x="4402138" y="4237038"/>
          <p14:tracePt t="147362" x="4414838" y="4237038"/>
          <p14:tracePt t="147368" x="4433888" y="4237038"/>
          <p14:tracePt t="147376" x="4445000" y="4237038"/>
          <p14:tracePt t="147383" x="4451350" y="4237038"/>
          <p14:tracePt t="148276" x="4464050" y="4237038"/>
          <p14:tracePt t="148283" x="4483100" y="4237038"/>
          <p14:tracePt t="148290" x="4519613" y="4237038"/>
          <p14:tracePt t="148298" x="4581525" y="4237038"/>
          <p14:tracePt t="148305" x="4630738" y="4237038"/>
          <p14:tracePt t="148313" x="4649788" y="4237038"/>
          <p14:tracePt t="148321" x="4686300" y="4237038"/>
          <p14:tracePt t="148328" x="4735513" y="4237038"/>
          <p14:tracePt t="148335" x="4748213" y="4237038"/>
          <p14:tracePt t="148343" x="4772025" y="4237038"/>
          <p14:tracePt t="148351" x="4778375" y="4237038"/>
          <p14:tracePt t="148367" x="4784725" y="4237038"/>
          <p14:tracePt t="150634" x="4994275" y="4237038"/>
          <p14:tracePt t="150641" x="5197475" y="4237038"/>
          <p14:tracePt t="150643" x="5475288" y="4224338"/>
          <p14:tracePt t="150652" x="5487988" y="4224338"/>
          <p14:tracePt t="150659" x="5518150" y="4224338"/>
          <p14:tracePt t="150666" x="5537200" y="4224338"/>
          <p14:tracePt t="150674" x="5556250" y="4224338"/>
          <p14:tracePt t="150681" x="5561013" y="4224338"/>
          <p14:tracePt t="150689" x="5567363" y="4224338"/>
          <p14:tracePt t="150893" x="5561013" y="4224338"/>
          <p14:tracePt t="150908" x="5556250" y="4224338"/>
          <p14:tracePt t="150923" x="5543550" y="4224338"/>
          <p14:tracePt t="150930" x="5537200" y="4224338"/>
          <p14:tracePt t="150938" x="5518150" y="4224338"/>
          <p14:tracePt t="150946" x="5500688" y="4224338"/>
          <p14:tracePt t="150953" x="5462588" y="4224338"/>
          <p14:tracePt t="150962" x="5449888" y="4224338"/>
          <p14:tracePt t="150968" x="5419725" y="4224338"/>
          <p14:tracePt t="150976" x="5400675" y="4224338"/>
          <p14:tracePt t="150983" x="5395913" y="4224338"/>
          <p14:tracePt t="150990" x="5383213" y="4224338"/>
          <p14:tracePt t="151035" x="5376863" y="4224338"/>
          <p14:tracePt t="151043" x="5370513" y="4224338"/>
          <p14:tracePt t="151050" x="5364163" y="4224338"/>
          <p14:tracePt t="151058" x="5357813" y="4224338"/>
          <p14:tracePt t="151065" x="5345113" y="4224338"/>
          <p14:tracePt t="151080" x="5340350" y="4224338"/>
          <p14:tracePt t="151088" x="5334000" y="4224338"/>
          <p14:tracePt t="151096" x="5327650" y="4224338"/>
          <p14:tracePt t="151103" x="5321300" y="4224338"/>
          <p14:tracePt t="151140" x="5314950" y="4224338"/>
          <p14:tracePt t="151149" x="5308600" y="4224338"/>
          <p14:tracePt t="151156" x="5302250" y="4224338"/>
          <p14:tracePt t="151163" x="5289550" y="4224338"/>
          <p14:tracePt t="151170" x="5278438" y="4224338"/>
          <p14:tracePt t="151179" x="5272088" y="4224338"/>
          <p14:tracePt t="151185" x="5265738" y="4217988"/>
          <p14:tracePt t="151193" x="5259388" y="4217988"/>
          <p14:tracePt t="151478" x="5265738" y="4217988"/>
          <p14:tracePt t="151486" x="5278438" y="4217988"/>
          <p14:tracePt t="151493" x="5284788" y="4217988"/>
          <p14:tracePt t="151501" x="5289550" y="4217988"/>
          <p14:tracePt t="151515" x="5295900" y="4217988"/>
          <p14:tracePt t="151523" x="5302250" y="4217988"/>
          <p14:tracePt t="151531" x="5314950" y="4217988"/>
          <p14:tracePt t="151539" x="5340350" y="4217988"/>
          <p14:tracePt t="151545" x="5364163" y="4217988"/>
          <p14:tracePt t="151554" x="5389563" y="4217988"/>
          <p14:tracePt t="151560" x="5419725" y="4217988"/>
          <p14:tracePt t="151569" x="5438775" y="4217988"/>
          <p14:tracePt t="151575" x="5475288" y="4217988"/>
          <p14:tracePt t="151583" x="5500688" y="4217988"/>
          <p14:tracePt t="151590" x="5524500" y="4217988"/>
          <p14:tracePt t="151598" x="5537200" y="4217988"/>
          <p14:tracePt t="151606" x="5556250" y="4217988"/>
          <p14:tracePt t="151613" x="5567363" y="4217988"/>
          <p14:tracePt t="151620" x="5573713" y="4217988"/>
          <p14:tracePt t="151628" x="5580063" y="4217988"/>
          <p14:tracePt t="151636" x="5605463" y="4217988"/>
          <p14:tracePt t="151650" x="5622925" y="4217988"/>
          <p14:tracePt t="151658" x="5654675" y="4217988"/>
          <p14:tracePt t="151666" x="5661025" y="4217988"/>
          <p14:tracePt t="151673" x="5691188" y="4217988"/>
          <p14:tracePt t="151681" x="5715000" y="4217988"/>
          <p14:tracePt t="151688" x="5740400" y="4217988"/>
          <p14:tracePt t="151696" x="5759450" y="4217988"/>
          <p14:tracePt t="151704" x="5783263" y="4217988"/>
          <p14:tracePt t="151710" x="5838825" y="4217988"/>
          <p14:tracePt t="151719" x="5851525" y="4217988"/>
          <p14:tracePt t="151725" x="5864225" y="4217988"/>
          <p14:tracePt t="151733" x="5875338" y="4217988"/>
          <p14:tracePt t="151740" x="5881688" y="4217988"/>
          <p14:tracePt t="151748" x="5900738" y="4217988"/>
          <p14:tracePt t="151755" x="5926138" y="4217988"/>
          <p14:tracePt t="151763" x="5949950" y="4217988"/>
          <p14:tracePt t="151770" x="5992813" y="4217988"/>
          <p14:tracePt t="151778" x="6042025" y="4217988"/>
          <p14:tracePt t="151786" x="6073775" y="4217988"/>
          <p14:tracePt t="151793" x="6097588" y="4217988"/>
          <p14:tracePt t="151800" x="6146800" y="4217988"/>
          <p14:tracePt t="151808" x="6165850" y="4217988"/>
          <p14:tracePt t="151816" x="6215063" y="4217988"/>
          <p14:tracePt t="151823" x="6234113" y="4217988"/>
          <p14:tracePt t="151831" x="6251575" y="4217988"/>
          <p14:tracePt t="151838" x="6257925" y="4217988"/>
          <p14:tracePt t="151846" x="6270625" y="4217988"/>
          <p14:tracePt t="151854" x="6276975" y="4217988"/>
          <p14:tracePt t="151860" x="6283325" y="4217988"/>
          <p14:tracePt t="151869" x="6319838" y="4217988"/>
          <p14:tracePt t="151875" x="6375400" y="4217988"/>
          <p14:tracePt t="151883" x="6394450" y="4217988"/>
          <p14:tracePt t="151890" x="6461125" y="4217988"/>
          <p14:tracePt t="151898" x="6486525" y="4217988"/>
          <p14:tracePt t="151926" x="6604000" y="4217988"/>
          <p14:tracePt t="151929" x="6616700" y="4217988"/>
          <p14:tracePt t="151937" x="6653213" y="4217988"/>
          <p14:tracePt t="151943" x="6672263" y="4217988"/>
          <p14:tracePt t="151951" x="6683375" y="4217988"/>
          <p14:tracePt t="151958" x="6702425" y="4224338"/>
          <p14:tracePt t="151966" x="6732588" y="4224338"/>
          <p14:tracePt t="151973" x="6788150" y="4224338"/>
          <p14:tracePt t="151980" x="6807200" y="4224338"/>
          <p14:tracePt t="151988" x="6856413" y="4224338"/>
          <p14:tracePt t="151995" x="6905625" y="4224338"/>
          <p14:tracePt t="152003" x="6931025" y="4224338"/>
          <p14:tracePt t="152010" x="6961188" y="4224338"/>
          <p14:tracePt t="152019" x="7010400" y="4224338"/>
          <p14:tracePt t="152025" x="7023100" y="4224338"/>
          <p14:tracePt t="152033" x="7042150" y="4224338"/>
          <p14:tracePt t="152040" x="7053263" y="4224338"/>
          <p14:tracePt t="152049" x="7059613" y="4217988"/>
          <p14:tracePt t="152063" x="7078663" y="4217988"/>
          <p14:tracePt t="152070" x="7108825" y="4217988"/>
          <p14:tracePt t="152078" x="7121525" y="4217988"/>
          <p14:tracePt t="152086" x="7164388" y="4217988"/>
          <p14:tracePt t="152093" x="7213600" y="4217988"/>
          <p14:tracePt t="152101" x="7245350" y="4217988"/>
          <p14:tracePt t="152108" x="7281863" y="4217988"/>
          <p14:tracePt t="152116" x="7331075" y="4217988"/>
          <p14:tracePt t="152123" x="7350125" y="4217988"/>
          <p14:tracePt t="152131" x="7367588" y="4217988"/>
          <p14:tracePt t="152138" x="7392988" y="4211638"/>
          <p14:tracePt t="152145" x="7399338" y="4211638"/>
          <p14:tracePt t="152190" x="7405688" y="4211638"/>
          <p14:tracePt t="152198" x="7416800" y="4211638"/>
          <p14:tracePt t="152205" x="7448550" y="4211638"/>
          <p14:tracePt t="152213" x="7467600" y="4211638"/>
          <p14:tracePt t="152220" x="7472363" y="4211638"/>
          <p14:tracePt t="152243" x="7478713" y="4211638"/>
          <p14:tracePt t="153211" x="7472363" y="4211638"/>
          <p14:tracePt t="153218" x="7467600" y="4211638"/>
          <p14:tracePt t="153225" x="7448550" y="4224338"/>
          <p14:tracePt t="153232" x="7423150" y="4230688"/>
          <p14:tracePt t="153240" x="7386638" y="4230688"/>
          <p14:tracePt t="153248" x="7362825" y="4249738"/>
          <p14:tracePt t="153256" x="7307263" y="4256088"/>
          <p14:tracePt t="153264" x="7251700" y="4260850"/>
          <p14:tracePt t="153270" x="7232650" y="4267200"/>
          <p14:tracePt t="153279" x="7183438" y="4279900"/>
          <p14:tracePt t="153285" x="7134225" y="4298950"/>
          <p14:tracePt t="153295" x="7065963" y="4305300"/>
          <p14:tracePt t="153300" x="7029450" y="4305300"/>
          <p14:tracePt t="153308" x="6954838" y="4316413"/>
          <p14:tracePt t="153315" x="6881813" y="4316413"/>
          <p14:tracePt t="153323" x="6831013" y="4316413"/>
          <p14:tracePt t="153331" x="6732588" y="4316413"/>
          <p14:tracePt t="153338" x="6646863" y="4322763"/>
          <p14:tracePt t="153346" x="6616700" y="4322763"/>
          <p14:tracePt t="153353" x="6548438" y="4335463"/>
          <p14:tracePt t="153361" x="6473825" y="4341813"/>
          <p14:tracePt t="153368" x="6437313" y="4341813"/>
          <p14:tracePt t="153376" x="6362700" y="4354513"/>
          <p14:tracePt t="153383" x="6307138" y="4354513"/>
          <p14:tracePt t="153390" x="6270625" y="4360863"/>
          <p14:tracePt t="153399" x="6221413" y="4360863"/>
          <p14:tracePt t="153405" x="6184900" y="4360863"/>
          <p14:tracePt t="153414" x="6153150" y="4367213"/>
          <p14:tracePt t="153420" x="6135688" y="4367213"/>
          <p14:tracePt t="153429" x="6086475" y="4367213"/>
          <p14:tracePt t="153435" x="6024563" y="4367213"/>
          <p14:tracePt t="153445" x="5999163" y="4367213"/>
          <p14:tracePt t="153450" x="5949950" y="4367213"/>
          <p14:tracePt t="153458" x="5875338" y="4367213"/>
          <p14:tracePt t="153465" x="5851525" y="4367213"/>
          <p14:tracePt t="153473" x="5789613" y="4367213"/>
          <p14:tracePt t="153480" x="5727700" y="4367213"/>
          <p14:tracePt t="153488" x="5691188" y="4367213"/>
          <p14:tracePt t="153496" x="5605463" y="4367213"/>
          <p14:tracePt t="153503" x="5518150" y="4367213"/>
          <p14:tracePt t="153512" x="5445125" y="4367213"/>
          <p14:tracePt t="153519" x="5426075" y="4367213"/>
          <p14:tracePt t="153525" x="5357813" y="4360863"/>
          <p14:tracePt t="153533" x="5284788" y="4348163"/>
          <p14:tracePt t="153540" x="5240338" y="4348163"/>
          <p14:tracePt t="153548" x="5154613" y="4341813"/>
          <p14:tracePt t="153555" x="5056188" y="4341813"/>
          <p14:tracePt t="153564" x="5006975" y="4341813"/>
          <p14:tracePt t="153570" x="4895850" y="4341813"/>
          <p14:tracePt t="153578" x="4821238" y="4341813"/>
          <p14:tracePt t="153585" x="4759325" y="4329113"/>
          <p14:tracePt t="153595" x="4699000" y="4329113"/>
          <p14:tracePt t="153600" x="4649788" y="4329113"/>
          <p14:tracePt t="153608" x="4594225" y="4329113"/>
          <p14:tracePt t="153615" x="4568825" y="4329113"/>
          <p14:tracePt t="153623" x="4538663" y="4329113"/>
          <p14:tracePt t="153630" x="4494213" y="4329113"/>
          <p14:tracePt t="153638" x="4489450" y="4329113"/>
          <p14:tracePt t="153646" x="4457700" y="4329113"/>
          <p14:tracePt t="153653" x="4421188" y="4329113"/>
          <p14:tracePt t="153661" x="4395788" y="4329113"/>
          <p14:tracePt t="153668" x="4340225" y="4329113"/>
          <p14:tracePt t="153675" x="4303713" y="4329113"/>
          <p14:tracePt t="153683" x="4279900" y="4329113"/>
          <p14:tracePt t="153690" x="4241800" y="4329113"/>
          <p14:tracePt t="153698" x="4173538" y="4329113"/>
          <p14:tracePt t="153705" x="4156075" y="4329113"/>
          <p14:tracePt t="153714" x="4119563" y="4329113"/>
          <p14:tracePt t="153720" x="4094163" y="4329113"/>
          <p14:tracePt t="153728" x="4075113" y="4329113"/>
          <p14:tracePt t="153735" x="4068763" y="4329113"/>
          <p14:tracePt t="153745" x="4051300" y="4322763"/>
          <p14:tracePt t="153750" x="4032250" y="4322763"/>
          <p14:tracePt t="153758" x="4025900" y="4316413"/>
          <p14:tracePt t="153765" x="4008438" y="4316413"/>
          <p14:tracePt t="153773" x="3976688" y="4316413"/>
          <p14:tracePt t="153780" x="3963988" y="4316413"/>
          <p14:tracePt t="153788" x="3940175" y="4316413"/>
          <p14:tracePt t="153796" x="3908425" y="4316413"/>
          <p14:tracePt t="153811" x="3884613" y="4316413"/>
          <p14:tracePt t="153818" x="3859213" y="4316413"/>
          <p14:tracePt t="153826" x="3854450" y="4316413"/>
          <p14:tracePt t="153833" x="3829050" y="4316413"/>
          <p14:tracePt t="153841" x="3816350" y="4316413"/>
          <p14:tracePt t="153848" x="3798888" y="4316413"/>
          <p14:tracePt t="153856" x="3786188" y="4316413"/>
          <p14:tracePt t="153864" x="3767138" y="4316413"/>
          <p14:tracePt t="153870" x="3748088" y="4316413"/>
          <p14:tracePt t="153879" x="3743325" y="4316413"/>
          <p14:tracePt t="153885" x="3730625" y="4316413"/>
          <p14:tracePt t="153900" x="3717925" y="4316413"/>
          <p14:tracePt t="153908" x="3705225" y="4316413"/>
          <p14:tracePt t="153924" x="3698875" y="4316413"/>
          <p14:tracePt t="153930" x="3687763" y="4311650"/>
          <p14:tracePt t="153938" x="3668713" y="4305300"/>
          <p14:tracePt t="153945" x="3662363" y="4305300"/>
          <p14:tracePt t="153953" x="3649663" y="4298950"/>
          <p14:tracePt t="153961" x="3638550" y="4292600"/>
          <p14:tracePt t="153968" x="3632200" y="4292600"/>
          <p14:tracePt t="153976" x="3613150" y="4279900"/>
          <p14:tracePt t="153983" x="3594100" y="4279900"/>
          <p14:tracePt t="153991" x="3582988" y="4279900"/>
          <p14:tracePt t="153998" x="3582988" y="4273550"/>
          <p14:tracePt t="154005" x="3576638" y="4273550"/>
          <p14:tracePt t="154035" x="3570288" y="4273550"/>
          <p14:tracePt t="154089" x="3563938" y="4273550"/>
          <p14:tracePt t="154163" x="3557588" y="4273550"/>
          <p14:tracePt t="154178" x="3544888" y="4273550"/>
          <p14:tracePt t="154185" x="3538538" y="4267200"/>
          <p14:tracePt t="154200" x="3533775" y="4267200"/>
          <p14:tracePt t="154208" x="3533775" y="4260850"/>
          <p14:tracePt t="154433" x="3538538" y="4260850"/>
          <p14:tracePt t="154441" x="3551238" y="4260850"/>
          <p14:tracePt t="154448" x="3570288" y="4260850"/>
          <p14:tracePt t="154456" x="3594100" y="4260850"/>
          <p14:tracePt t="154463" x="3619500" y="4260850"/>
          <p14:tracePt t="154470" x="3662363" y="4260850"/>
          <p14:tracePt t="154478" x="3705225" y="4256088"/>
          <p14:tracePt t="154486" x="3717925" y="4256088"/>
          <p14:tracePt t="154493" x="3760788" y="4256088"/>
          <p14:tracePt t="154500" x="3792538" y="4243388"/>
          <p14:tracePt t="154509" x="3816350" y="4243388"/>
          <p14:tracePt t="154515" x="3829050" y="4243388"/>
          <p14:tracePt t="154524" x="3859213" y="4243388"/>
          <p14:tracePt t="154530" x="3884613" y="4237038"/>
          <p14:tracePt t="154538" x="3897313" y="4237038"/>
          <p14:tracePt t="154545" x="3921125" y="4237038"/>
          <p14:tracePt t="154553" x="3946525" y="4237038"/>
          <p14:tracePt t="154560" x="3959225" y="4237038"/>
          <p14:tracePt t="154568" x="3995738" y="4237038"/>
          <p14:tracePt t="154576" x="4013200" y="4237038"/>
          <p14:tracePt t="154583" x="4019550" y="4237038"/>
          <p14:tracePt t="154591" x="4032250" y="4237038"/>
          <p14:tracePt t="155137" x="4044950" y="4237038"/>
          <p14:tracePt t="155144" x="4068763" y="4237038"/>
          <p14:tracePt t="155151" x="4100513" y="4237038"/>
          <p14:tracePt t="155159" x="4119563" y="4237038"/>
          <p14:tracePt t="155166" x="4156075" y="4237038"/>
          <p14:tracePt t="155174" x="4192588" y="4237038"/>
          <p14:tracePt t="155182" x="4211638" y="4237038"/>
          <p14:tracePt t="155190" x="4273550" y="4249738"/>
          <p14:tracePt t="155197" x="4297363" y="4249738"/>
          <p14:tracePt t="155205" x="4333875" y="4256088"/>
          <p14:tracePt t="155213" x="4340225" y="4256088"/>
          <p14:tracePt t="155220" x="4365625" y="4260850"/>
          <p14:tracePt t="155229" x="4384675" y="4260850"/>
          <p14:tracePt t="155235" x="4389438" y="4260850"/>
          <p14:tracePt t="155243" x="4395788" y="4267200"/>
          <p14:tracePt t="155250" x="4402138" y="4273550"/>
          <p14:tracePt t="155258" x="4408488" y="4273550"/>
          <p14:tracePt t="155265" x="4421188" y="4273550"/>
          <p14:tracePt t="155273" x="4433888" y="4273550"/>
          <p14:tracePt t="155280" x="4438650" y="4273550"/>
          <p14:tracePt t="155287" x="4445000" y="4273550"/>
          <p14:tracePt t="155295" x="4457700" y="4273550"/>
          <p14:tracePt t="155302" x="4464050" y="4273550"/>
          <p14:tracePt t="155311" x="4470400" y="4273550"/>
          <p14:tracePt t="155317" x="4476750" y="4273550"/>
          <p14:tracePt t="155325" x="4483100" y="4273550"/>
          <p14:tracePt t="155340" x="4489450" y="4267200"/>
          <p14:tracePt t="155347" x="4500563" y="4267200"/>
          <p14:tracePt t="155355" x="4506913" y="4267200"/>
          <p14:tracePt t="155363" x="4519613" y="4267200"/>
          <p14:tracePt t="155370" x="4538663" y="4260850"/>
          <p14:tracePt t="155378" x="4545013" y="4260850"/>
          <p14:tracePt t="155385" x="4549775" y="4260850"/>
          <p14:tracePt t="155393" x="4556125" y="4260850"/>
          <p14:tracePt t="155400" x="4556125" y="4256088"/>
          <p14:tracePt t="155468" x="4562475" y="4256088"/>
          <p14:tracePt t="155475" x="4568825" y="4256088"/>
          <p14:tracePt t="155482" x="4575175" y="4256088"/>
          <p14:tracePt t="155490" x="4581525" y="4256088"/>
          <p14:tracePt t="155521" x="4587875" y="4256088"/>
          <p14:tracePt t="155528" x="4594225" y="4256088"/>
          <p14:tracePt t="155573" x="4598988" y="4256088"/>
          <p14:tracePt t="155580" x="4605338" y="4256088"/>
          <p14:tracePt t="155588" x="4611688" y="4256088"/>
          <p14:tracePt t="158697" x="4667250" y="4292600"/>
          <p14:tracePt t="158702" x="4784725" y="4335463"/>
          <p14:tracePt t="158706" x="4908550" y="4348163"/>
          <p14:tracePt t="158714" x="4926013" y="4348163"/>
          <p14:tracePt t="158722" x="4981575" y="4348163"/>
          <p14:tracePt t="158729" x="5037138" y="4335463"/>
          <p14:tracePt t="158737" x="5062538" y="4329113"/>
          <p14:tracePt t="158744" x="5118100" y="4298950"/>
          <p14:tracePt t="158751" x="5154613" y="4256088"/>
          <p14:tracePt t="158759" x="5160963" y="4237038"/>
          <p14:tracePt t="158767" x="5180013" y="4187825"/>
          <p14:tracePt t="158774" x="5203825" y="4119563"/>
          <p14:tracePt t="158783" x="5216525" y="4057650"/>
          <p14:tracePt t="158790" x="5216525" y="4033838"/>
          <p14:tracePt t="158798" x="5240338" y="3971925"/>
          <p14:tracePt t="158805" x="5240338" y="3910013"/>
          <p14:tracePt t="158813" x="5240338" y="3879850"/>
          <p14:tracePt t="158821" x="5222875" y="3805238"/>
          <p14:tracePt t="158828" x="5184775" y="3736975"/>
          <p14:tracePt t="158836" x="5167313" y="3694113"/>
          <p14:tracePt t="158842" x="5092700" y="3602038"/>
          <p14:tracePt t="158850" x="4994275" y="3490913"/>
          <p14:tracePt t="158857" x="4957763" y="3448050"/>
          <p14:tracePt t="158865" x="4833938" y="3360738"/>
          <p14:tracePt t="158872" x="4735513" y="3298825"/>
          <p14:tracePt t="158880" x="4699000" y="3275013"/>
          <p14:tracePt t="158889" x="4643438" y="3213100"/>
          <p14:tracePt t="158910" x="4500563" y="3108325"/>
          <p14:tracePt t="158919" x="4451350" y="3071813"/>
          <p14:tracePt t="158925" x="4414838" y="3059113"/>
          <p14:tracePt t="158933" x="4384675" y="3040063"/>
          <p14:tracePt t="158940" x="4340225" y="3022600"/>
          <p14:tracePt t="158947" x="4284663" y="3003550"/>
          <p14:tracePt t="158956" x="4260850" y="2997200"/>
          <p14:tracePt t="158963" x="4168775" y="2990850"/>
          <p14:tracePt t="158970" x="3940175" y="2947988"/>
          <p14:tracePt t="158978" x="3878263" y="2941638"/>
          <p14:tracePt t="158986" x="3754438" y="2928938"/>
          <p14:tracePt t="158992" x="3625850" y="2911475"/>
          <p14:tracePt t="159000" x="3478213" y="2911475"/>
          <p14:tracePt t="159007" x="3429000" y="2911475"/>
          <p14:tracePt t="159015" x="3328988" y="2911475"/>
          <p14:tracePt t="159022" x="3292475" y="2905125"/>
          <p14:tracePt t="159030" x="3262313" y="2905125"/>
          <p14:tracePt t="159038" x="3249613" y="2898775"/>
          <p14:tracePt t="159045" x="3236913" y="2892425"/>
          <p14:tracePt t="159053" x="3224213" y="2886075"/>
          <p14:tracePt t="159060" x="3213100" y="2867025"/>
          <p14:tracePt t="159068" x="3187700" y="2855913"/>
          <p14:tracePt t="159075" x="3187700" y="2849563"/>
          <p14:tracePt t="159083" x="3168650" y="2836863"/>
          <p14:tracePt t="159090" x="3125788" y="2824163"/>
          <p14:tracePt t="159097" x="3095625" y="2806700"/>
          <p14:tracePt t="159105" x="3082925" y="2800350"/>
          <p14:tracePt t="159113" x="3057525" y="2794000"/>
          <p14:tracePt t="159120" x="3014663" y="2781300"/>
          <p14:tracePt t="159127" x="2984500" y="2781300"/>
          <p14:tracePt t="159136" x="2965450" y="2762250"/>
          <p14:tracePt t="159142" x="2941638" y="2757488"/>
          <p14:tracePt t="159150" x="2916238" y="2751138"/>
          <p14:tracePt t="159157" x="2903538" y="2738438"/>
          <p14:tracePt t="159165" x="2873375" y="2732088"/>
          <p14:tracePt t="159173" x="2873375" y="2725738"/>
          <p14:tracePt t="159180" x="2854325" y="2713038"/>
          <p14:tracePt t="159189" x="2830513" y="2701925"/>
          <p14:tracePt t="159195" x="2811463" y="2682875"/>
          <p14:tracePt t="159202" x="2805113" y="2682875"/>
          <p14:tracePt t="159210" x="2792413" y="2676525"/>
          <p14:tracePt t="159217" x="2762250" y="2652713"/>
          <p14:tracePt t="159224" x="2749550" y="2640013"/>
          <p14:tracePt t="159232" x="2732088" y="2627313"/>
          <p14:tracePt t="159239" x="2719388" y="2620963"/>
          <p14:tracePt t="159247" x="2706688" y="2601913"/>
          <p14:tracePt t="159255" x="2687638" y="2590800"/>
          <p14:tracePt t="159262" x="2676525" y="2584450"/>
          <p14:tracePt t="159271" x="2676525" y="2578100"/>
          <p14:tracePt t="159277" x="2670175" y="2578100"/>
          <p14:tracePt t="159292" x="2657475" y="2578100"/>
          <p14:tracePt t="159300" x="2651125" y="2571750"/>
          <p14:tracePt t="159307" x="2644775" y="2571750"/>
          <p14:tracePt t="159315" x="2638425" y="2565400"/>
          <p14:tracePt t="159322" x="2632075" y="2559050"/>
          <p14:tracePt t="159330" x="2632075" y="2546350"/>
          <p14:tracePt t="159337" x="2627313" y="2541588"/>
          <p14:tracePt t="159345" x="2620963" y="2535238"/>
          <p14:tracePt t="159352" x="2614613" y="2528888"/>
          <p14:tracePt t="159360" x="2608263" y="2522538"/>
          <p14:tracePt t="159367" x="2608263" y="2516188"/>
          <p14:tracePt t="159374" x="2608263" y="2509838"/>
          <p14:tracePt t="159382" x="2601913" y="2503488"/>
          <p14:tracePt t="159389" x="2601913" y="2497138"/>
          <p14:tracePt t="159397" x="2601913" y="2490788"/>
          <p14:tracePt t="159405" x="2595563" y="2490788"/>
          <p14:tracePt t="159412" x="2582863" y="2479675"/>
          <p14:tracePt t="159420" x="2582863" y="2473325"/>
          <p14:tracePt t="159427" x="2578100" y="2466975"/>
          <p14:tracePt t="159435" x="2571750" y="2460625"/>
          <p14:tracePt t="159442" x="2565400" y="2460625"/>
          <p14:tracePt t="159450" x="2559050" y="2460625"/>
          <p14:tracePt t="159457" x="2559050" y="2454275"/>
          <p14:tracePt t="159465" x="2552700" y="2454275"/>
          <p14:tracePt t="159472" x="2552700" y="2447925"/>
          <p14:tracePt t="159495" x="2546350" y="2447925"/>
          <p14:tracePt t="159503" x="2546350" y="2441575"/>
          <p14:tracePt t="159540" x="2540000" y="2441575"/>
          <p14:tracePt t="159601" x="2533650" y="2441575"/>
          <p14:tracePt t="159608" x="2522538" y="2436813"/>
          <p14:tracePt t="159615" x="2516188" y="2436813"/>
          <p14:tracePt t="159623" x="2509838" y="2436813"/>
          <p14:tracePt t="159638" x="2503488" y="2436813"/>
          <p14:tracePt t="159759" x="2497138" y="2436813"/>
          <p14:tracePt t="162440" x="2552700" y="2436813"/>
          <p14:tracePt t="162445" x="2657475" y="2436813"/>
          <p14:tracePt t="162449" x="2768600" y="2441575"/>
          <p14:tracePt t="162456" x="2781300" y="2441575"/>
          <p14:tracePt t="162464" x="2805113" y="2441575"/>
          <p14:tracePt t="162472" x="2824163" y="2441575"/>
          <p14:tracePt t="162479" x="2854325" y="2454275"/>
          <p14:tracePt t="162487" x="2867025" y="2454275"/>
          <p14:tracePt t="162494" x="2886075" y="2454275"/>
          <p14:tracePt t="162502" x="2903538" y="2454275"/>
          <p14:tracePt t="162510" x="2916238" y="2454275"/>
          <p14:tracePt t="162517" x="2941638" y="2454275"/>
          <p14:tracePt t="162525" x="2947988" y="2454275"/>
          <p14:tracePt t="162532" x="2952750" y="2454275"/>
          <p14:tracePt t="162540" x="2971800" y="2454275"/>
          <p14:tracePt t="162547" x="2984500" y="2454275"/>
          <p14:tracePt t="162554" x="2990850" y="2454275"/>
          <p14:tracePt t="162562" x="3003550" y="2454275"/>
          <p14:tracePt t="162570" x="3021013" y="2454275"/>
          <p14:tracePt t="162578" x="3027363" y="2447925"/>
          <p14:tracePt t="162584" x="3033713" y="2447925"/>
          <p14:tracePt t="162592" x="3040063" y="2447925"/>
          <p14:tracePt t="162600" x="3046413" y="2447925"/>
          <p14:tracePt t="162607" x="3046413" y="2441575"/>
          <p14:tracePt t="162615" x="3063875" y="2441575"/>
          <p14:tracePt t="162622" x="3076575" y="2441575"/>
          <p14:tracePt t="162630" x="3082925" y="2441575"/>
          <p14:tracePt t="162637" x="3089275" y="2441575"/>
          <p14:tracePt t="162645" x="3108325" y="2441575"/>
          <p14:tracePt t="162652" x="3113088" y="2441575"/>
          <p14:tracePt t="162661" x="3119438" y="2441575"/>
          <p14:tracePt t="162667" x="3125788" y="2441575"/>
          <p14:tracePt t="162690" x="3132138" y="2441575"/>
          <p14:tracePt t="164483" x="3125788" y="2447925"/>
          <p14:tracePt t="164491" x="3119438" y="2447925"/>
          <p14:tracePt t="164498" x="3113088" y="2447925"/>
          <p14:tracePt t="164506" x="3108325" y="2447925"/>
          <p14:tracePt t="164513" x="3101975" y="2447925"/>
          <p14:tracePt t="164521" x="3089275" y="2454275"/>
          <p14:tracePt t="164528" x="3089275" y="2460625"/>
          <p14:tracePt t="164535" x="3082925" y="2466975"/>
          <p14:tracePt t="164543" x="3063875" y="2466975"/>
          <p14:tracePt t="164550" x="3033713" y="2466975"/>
          <p14:tracePt t="164558" x="3021013" y="2466975"/>
          <p14:tracePt t="164565" x="3003550" y="2466975"/>
          <p14:tracePt t="164574" x="2984500" y="2466975"/>
          <p14:tracePt t="164581" x="2971800" y="2466975"/>
          <p14:tracePt t="164588" x="2959100" y="2466975"/>
          <p14:tracePt t="164595" x="2935288" y="2466975"/>
          <p14:tracePt t="164603" x="2922588" y="2466975"/>
          <p14:tracePt t="164610" x="2909888" y="2466975"/>
          <p14:tracePt t="164618" x="2892425" y="2466975"/>
          <p14:tracePt t="164625" x="2879725" y="2466975"/>
          <p14:tracePt t="164633" x="2867025" y="2466975"/>
          <p14:tracePt t="164641" x="2843213" y="2466975"/>
          <p14:tracePt t="164648" x="2805113" y="2460625"/>
          <p14:tracePt t="164655" x="2798763" y="2454275"/>
          <p14:tracePt t="164663" x="2774950" y="2447925"/>
          <p14:tracePt t="164671" x="2743200" y="2436813"/>
          <p14:tracePt t="164678" x="2738438" y="2436813"/>
          <p14:tracePt t="164685" x="2687638" y="2424113"/>
          <p14:tracePt t="164694" x="2657475" y="2417763"/>
          <p14:tracePt t="164700" x="2651125" y="2417763"/>
          <p14:tracePt t="164708" x="2627313" y="2417763"/>
          <p14:tracePt t="164715" x="2601913" y="2411413"/>
          <p14:tracePt t="164724" x="2589213" y="2411413"/>
          <p14:tracePt t="164730" x="2582863" y="2411413"/>
          <p14:tracePt t="164738" x="2578100" y="2411413"/>
          <p14:tracePt t="164798" x="2571750" y="2411413"/>
          <p14:tracePt t="164805" x="2565400" y="2411413"/>
          <p14:tracePt t="164813" x="2559050" y="2411413"/>
          <p14:tracePt t="164820" x="2533650" y="2411413"/>
          <p14:tracePt t="164828" x="2522538" y="2411413"/>
          <p14:tracePt t="164911" x="2516188" y="2411413"/>
          <p14:tracePt t="164918" x="2509838" y="2411413"/>
          <p14:tracePt t="164926" x="2503488" y="2411413"/>
          <p14:tracePt t="164933" x="2497138" y="2411413"/>
          <p14:tracePt t="165008" x="2490788" y="2411413"/>
          <p14:tracePt t="165024" x="2484438" y="2411413"/>
          <p14:tracePt t="165045" x="2478088" y="2411413"/>
          <p14:tracePt t="165121" x="2471738" y="2405063"/>
          <p14:tracePt t="165128" x="2466975" y="2405063"/>
          <p14:tracePt t="165616" x="2471738" y="2405063"/>
          <p14:tracePt t="165623" x="2497138" y="2405063"/>
          <p14:tracePt t="165629" x="2509838" y="2405063"/>
          <p14:tracePt t="165644" x="2516188" y="2405063"/>
          <p14:tracePt t="165651" x="2522538" y="2405063"/>
          <p14:tracePt t="165659" x="2527300" y="2405063"/>
          <p14:tracePt t="165667" x="2533650" y="2405063"/>
          <p14:tracePt t="165689" x="2540000" y="2405063"/>
          <p14:tracePt t="165697" x="2546350" y="2405063"/>
          <p14:tracePt t="165705" x="2571750" y="2405063"/>
          <p14:tracePt t="165712" x="2608263" y="2405063"/>
          <p14:tracePt t="165720" x="2632075" y="2405063"/>
          <p14:tracePt t="165728" x="2651125" y="2405063"/>
          <p14:tracePt t="165736" x="2676525" y="2398713"/>
          <p14:tracePt t="165743" x="2700338" y="2398713"/>
          <p14:tracePt t="165751" x="2706688" y="2398713"/>
          <p14:tracePt t="165758" x="2725738" y="2392363"/>
          <p14:tracePt t="165766" x="2738438" y="2392363"/>
          <p14:tracePt t="165774" x="2738438" y="2386013"/>
          <p14:tracePt t="165780" x="2749550" y="2386013"/>
          <p14:tracePt t="165788" x="2755900" y="2386013"/>
          <p14:tracePt t="165795" x="2762250" y="2386013"/>
          <p14:tracePt t="165803" x="2781300" y="2386013"/>
          <p14:tracePt t="165810" x="2805113" y="2381250"/>
          <p14:tracePt t="165818" x="2811463" y="2381250"/>
          <p14:tracePt t="165826" x="2847975" y="2381250"/>
          <p14:tracePt t="165833" x="2873375" y="2381250"/>
          <p14:tracePt t="165841" x="2892425" y="2374900"/>
          <p14:tracePt t="165848" x="2909888" y="2374900"/>
          <p14:tracePt t="165857" x="2928938" y="2374900"/>
          <p14:tracePt t="165863" x="2935288" y="2374900"/>
          <p14:tracePt t="165870" x="2941638" y="2374900"/>
          <p14:tracePt t="165899" x="2947988" y="2374900"/>
          <p14:tracePt t="165907" x="2952750" y="2374900"/>
          <p14:tracePt t="165914" x="2959100" y="2374900"/>
          <p14:tracePt t="165929" x="2965450" y="2374900"/>
          <p14:tracePt t="165937" x="2984500" y="2374900"/>
          <p14:tracePt t="165944" x="2990850" y="2374900"/>
          <p14:tracePt t="165952" x="3008313" y="2374900"/>
          <p14:tracePt t="165960" x="3027363" y="2374900"/>
          <p14:tracePt t="165967" x="3033713" y="2374900"/>
          <p14:tracePt t="165975" x="3033713" y="2381250"/>
          <p14:tracePt t="165990" x="3040063" y="2381250"/>
          <p14:tracePt t="165997" x="3046413" y="2381250"/>
          <p14:tracePt t="166006" x="3052763" y="2381250"/>
          <p14:tracePt t="166027" x="3057525" y="2381250"/>
          <p14:tracePt t="166111" x="3063875" y="2381250"/>
          <p14:tracePt t="166133" x="3070225" y="2381250"/>
          <p14:tracePt t="166163" x="3070225" y="2386013"/>
          <p14:tracePt t="168784" x="3063875" y="2424113"/>
          <p14:tracePt t="168785" x="3057525" y="2436813"/>
          <p14:tracePt t="168790" x="3089275" y="2497138"/>
          <p14:tracePt t="168795" x="3416300" y="2584450"/>
          <p14:tracePt t="168803" x="3478213" y="2584450"/>
          <p14:tracePt t="168810" x="3576638" y="2597150"/>
          <p14:tracePt t="168818" x="3649663" y="2597150"/>
          <p14:tracePt t="168826" x="3675063" y="2597150"/>
          <p14:tracePt t="168833" x="3698875" y="2597150"/>
          <p14:tracePt t="168841" x="3730625" y="2597150"/>
          <p14:tracePt t="168848" x="3743325" y="2597150"/>
          <p14:tracePt t="168857" x="3760788" y="2590800"/>
          <p14:tracePt t="168863" x="3773488" y="2584450"/>
          <p14:tracePt t="168871" x="3779838" y="2578100"/>
          <p14:tracePt t="168878" x="3786188" y="2571750"/>
          <p14:tracePt t="168886" x="3792538" y="2559050"/>
          <p14:tracePt t="168893" x="3798888" y="2541588"/>
          <p14:tracePt t="168900" x="3798888" y="2528888"/>
          <p14:tracePt t="168908" x="3816350" y="2503488"/>
          <p14:tracePt t="168915" x="3835400" y="2466975"/>
          <p14:tracePt t="168923" x="3841750" y="2441575"/>
          <p14:tracePt t="168930" x="3848100" y="2405063"/>
          <p14:tracePt t="168938" x="3865563" y="2374900"/>
          <p14:tracePt t="168945" x="3865563" y="2362200"/>
          <p14:tracePt t="168952" x="3871913" y="2336800"/>
          <p14:tracePt t="168960" x="3871913" y="2312988"/>
          <p14:tracePt t="168967" x="3871913" y="2300288"/>
          <p14:tracePt t="168975" x="3865563" y="2276475"/>
          <p14:tracePt t="168982" x="3848100" y="2244725"/>
          <p14:tracePt t="168990" x="3841750" y="2232025"/>
          <p14:tracePt t="168997" x="3822700" y="2208213"/>
          <p14:tracePt t="169006" x="3803650" y="2176463"/>
          <p14:tracePt t="169012" x="3792538" y="2159000"/>
          <p14:tracePt t="169020" x="3786188" y="2152650"/>
          <p14:tracePt t="169027" x="3773488" y="2133600"/>
          <p14:tracePt t="169035" x="3760788" y="2120900"/>
          <p14:tracePt t="169043" x="3754438" y="2109788"/>
          <p14:tracePt t="169050" x="3748088" y="2097088"/>
          <p14:tracePt t="169057" x="3736975" y="2084388"/>
          <p14:tracePt t="169065" x="3724275" y="2071688"/>
          <p14:tracePt t="169073" x="3698875" y="2060575"/>
          <p14:tracePt t="169080" x="3681413" y="2035175"/>
          <p14:tracePt t="169087" x="3675063" y="2028825"/>
          <p14:tracePt t="169095" x="3656013" y="2016125"/>
          <p14:tracePt t="169101" x="3638550" y="1998663"/>
          <p14:tracePt t="169109" x="3619500" y="1985963"/>
          <p14:tracePt t="169117" x="3606800" y="1979613"/>
          <p14:tracePt t="169124" x="3587750" y="1960563"/>
          <p14:tracePt t="169132" x="3570288" y="1955800"/>
          <p14:tracePt t="169139" x="3557588" y="1955800"/>
          <p14:tracePt t="169146" x="3544888" y="1949450"/>
          <p14:tracePt t="169155" x="3533775" y="1949450"/>
          <p14:tracePt t="169162" x="3527425" y="1949450"/>
          <p14:tracePt t="169170" x="3514725" y="1949450"/>
          <p14:tracePt t="169177" x="3502025" y="1943100"/>
          <p14:tracePt t="169185" x="3489325" y="1943100"/>
          <p14:tracePt t="169192" x="3478213" y="1943100"/>
          <p14:tracePt t="169200" x="3459163" y="1936750"/>
          <p14:tracePt t="169208" x="3452813" y="1936750"/>
          <p14:tracePt t="169215" x="3429000" y="1930400"/>
          <p14:tracePt t="169223" x="3409950" y="1924050"/>
          <p14:tracePt t="169230" x="3403600" y="1924050"/>
          <p14:tracePt t="169237" x="3378200" y="1917700"/>
          <p14:tracePt t="169245" x="3360738" y="1911350"/>
          <p14:tracePt t="169252" x="3328988" y="1900238"/>
          <p14:tracePt t="169260" x="3322638" y="1900238"/>
          <p14:tracePt t="169267" x="3305175" y="1893888"/>
          <p14:tracePt t="169275" x="3286125" y="1893888"/>
          <p14:tracePt t="169282" x="3279775" y="1893888"/>
          <p14:tracePt t="169290" x="3273425" y="1887538"/>
          <p14:tracePt t="169297" x="3262313" y="1887538"/>
          <p14:tracePt t="169312" x="3255963" y="1881188"/>
          <p14:tracePt t="169320" x="3243263" y="1881188"/>
          <p14:tracePt t="169327" x="3236913" y="1881188"/>
          <p14:tracePt t="169335" x="3230563" y="1881188"/>
          <p14:tracePt t="169342" x="3217863" y="1881188"/>
          <p14:tracePt t="169350" x="3213100" y="1881188"/>
          <p14:tracePt t="169357" x="3200400" y="1881188"/>
          <p14:tracePt t="169365" x="3187700" y="1881188"/>
          <p14:tracePt t="169373" x="3163888" y="1881188"/>
          <p14:tracePt t="169380" x="3144838" y="1881188"/>
          <p14:tracePt t="169387" x="3119438" y="1881188"/>
          <p14:tracePt t="169395" x="3089275" y="1881188"/>
          <p14:tracePt t="169402" x="3076575" y="1881188"/>
          <p14:tracePt t="169410" x="3057525" y="1881188"/>
          <p14:tracePt t="169417" x="3033713" y="1881188"/>
          <p14:tracePt t="169425" x="3021013" y="1881188"/>
          <p14:tracePt t="169432" x="3008313" y="1881188"/>
          <p14:tracePt t="169440" x="2997200" y="1874838"/>
          <p14:tracePt t="169447" x="2984500" y="1868488"/>
          <p14:tracePt t="169455" x="2978150" y="1868488"/>
          <p14:tracePt t="169462" x="2971800" y="1862138"/>
          <p14:tracePt t="169470" x="2965450" y="1862138"/>
          <p14:tracePt t="169477" x="2947988" y="1855788"/>
          <p14:tracePt t="169485" x="2928938" y="1855788"/>
          <p14:tracePt t="169492" x="2909888" y="1849438"/>
          <p14:tracePt t="169500" x="2897188" y="1849438"/>
          <p14:tracePt t="169507" x="2867025" y="1844675"/>
          <p14:tracePt t="169514" x="2843213" y="1844675"/>
          <p14:tracePt t="169523" x="2830513" y="1844675"/>
          <p14:tracePt t="169530" x="2798763" y="1844675"/>
          <p14:tracePt t="169537" x="2787650" y="1844675"/>
          <p14:tracePt t="169545" x="2774950" y="1844675"/>
          <p14:tracePt t="169560" x="2768600" y="1844675"/>
          <p14:tracePt t="169567" x="2755900" y="1838325"/>
          <p14:tracePt t="169575" x="2749550" y="1838325"/>
          <p14:tracePt t="169582" x="2738438" y="1838325"/>
          <p14:tracePt t="169590" x="2732088" y="1838325"/>
          <p14:tracePt t="169612" x="2725738" y="1831975"/>
          <p14:tracePt t="169627" x="2719388" y="1831975"/>
          <p14:tracePt t="169642" x="2713038" y="1831975"/>
          <p14:tracePt t="169650" x="2706688" y="1831975"/>
          <p14:tracePt t="169658" x="2700338" y="1831975"/>
          <p14:tracePt t="169680" x="2693988" y="1831975"/>
          <p14:tracePt t="169695" x="2687638" y="1831975"/>
          <p14:tracePt t="169703" x="2682875" y="1825625"/>
          <p14:tracePt t="169718" x="2676525" y="1819275"/>
          <p14:tracePt t="169725" x="2663825" y="1812925"/>
          <p14:tracePt t="169733" x="2651125" y="1812925"/>
          <p14:tracePt t="169741" x="2651125" y="1806575"/>
          <p14:tracePt t="169747" x="2638425" y="1806575"/>
          <p14:tracePt t="169755" x="2627313" y="1800225"/>
          <p14:tracePt t="169762" x="2620963" y="1800225"/>
          <p14:tracePt t="169777" x="2608263" y="1800225"/>
          <p14:tracePt t="169785" x="2601913" y="1800225"/>
          <p14:tracePt t="169809" x="2595563" y="1800225"/>
          <p14:tracePt t="169845" x="2589213" y="1800225"/>
          <p14:tracePt t="169853" x="2582863" y="1800225"/>
          <p14:tracePt t="169868" x="2578100" y="1800225"/>
          <p14:tracePt t="169875" x="2571750" y="1800225"/>
          <p14:tracePt t="169883" x="2565400" y="1800225"/>
          <p14:tracePt t="169906" x="2559050" y="1800225"/>
          <p14:tracePt t="171164" x="2565400" y="1800225"/>
          <p14:tracePt t="171172" x="2589213" y="1800225"/>
          <p14:tracePt t="171179" x="2614613" y="1800225"/>
          <p14:tracePt t="171187" x="2651125" y="1806575"/>
          <p14:tracePt t="171194" x="2676525" y="1806575"/>
          <p14:tracePt t="171202" x="2719388" y="1812925"/>
          <p14:tracePt t="171210" x="2781300" y="1825625"/>
          <p14:tracePt t="171217" x="2805113" y="1825625"/>
          <p14:tracePt t="171225" x="2854325" y="1831975"/>
          <p14:tracePt t="171233" x="2909888" y="1838325"/>
          <p14:tracePt t="171240" x="2959100" y="1838325"/>
          <p14:tracePt t="171247" x="2971800" y="1838325"/>
          <p14:tracePt t="171256" x="2990850" y="1844675"/>
          <p14:tracePt t="171262" x="3003550" y="1849438"/>
          <p14:tracePt t="171270" x="3008313" y="1849438"/>
          <p14:tracePt t="171277" x="3021013" y="1849438"/>
          <p14:tracePt t="171285" x="3033713" y="1849438"/>
          <p14:tracePt t="171300" x="3046413" y="1855788"/>
          <p14:tracePt t="171308" x="3057525" y="1855788"/>
          <p14:tracePt t="171315" x="3063875" y="1855788"/>
          <p14:tracePt t="171323" x="3070225" y="1855788"/>
          <p14:tracePt t="171758" x="3046413" y="1855788"/>
          <p14:tracePt t="171766" x="2997200" y="1855788"/>
          <p14:tracePt t="171773" x="2971800" y="1855788"/>
          <p14:tracePt t="171781" x="2916238" y="1855788"/>
          <p14:tracePt t="171788" x="2854325" y="1855788"/>
          <p14:tracePt t="171796" x="2768600" y="1868488"/>
          <p14:tracePt t="171803" x="2738438" y="1868488"/>
          <p14:tracePt t="171811" x="2682875" y="1868488"/>
          <p14:tracePt t="171819" x="2620963" y="1862138"/>
          <p14:tracePt t="171826" x="2578100" y="1862138"/>
          <p14:tracePt t="171833" x="2516188" y="1855788"/>
          <p14:tracePt t="171841" x="2447925" y="1838325"/>
          <p14:tracePt t="171849" x="2428875" y="1831975"/>
          <p14:tracePt t="171855" x="2362200" y="1812925"/>
          <p14:tracePt t="171865" x="2306638" y="1795463"/>
          <p14:tracePt t="171872" x="2281238" y="1789113"/>
          <p14:tracePt t="171878" x="2212975" y="1782763"/>
          <p14:tracePt t="171887" x="2152650" y="1763713"/>
          <p14:tracePt t="171900" x="2084388" y="1751013"/>
          <p14:tracePt t="171907" x="2058988" y="1751013"/>
          <p14:tracePt t="171915" x="2028825" y="1744663"/>
          <p14:tracePt t="171922" x="2022475" y="1744663"/>
          <p14:tracePt t="171930" x="2016125" y="1739900"/>
          <p14:tracePt t="171937" x="2009775" y="1739900"/>
          <p14:tracePt t="171945" x="2003425" y="1739900"/>
          <p14:tracePt t="171952" x="1997075" y="1739900"/>
          <p14:tracePt t="171960" x="1985963" y="1739900"/>
          <p14:tracePt t="171967" x="1973263" y="1733550"/>
          <p14:tracePt t="171974" x="1954213" y="1727200"/>
          <p14:tracePt t="171982" x="1930400" y="1727200"/>
          <p14:tracePt t="171990" x="1892300" y="1727200"/>
          <p14:tracePt t="171997" x="1874838" y="1720850"/>
          <p14:tracePt t="172004" x="1836738" y="1720850"/>
          <p14:tracePt t="172012" x="1800225" y="1720850"/>
          <p14:tracePt t="172019" x="1787525" y="1720850"/>
          <p14:tracePt t="172027" x="1757363" y="1720850"/>
          <p14:tracePt t="172035" x="1731963" y="1720850"/>
          <p14:tracePt t="172042" x="1727200" y="1720850"/>
          <p14:tracePt t="172050" x="1720850" y="1720850"/>
          <p14:tracePt t="172111" x="1714500" y="1720850"/>
          <p14:tracePt t="172134" x="1708150" y="1720850"/>
          <p14:tracePt t="172141" x="1708150" y="1727200"/>
          <p14:tracePt t="172246" x="1701800" y="1727200"/>
          <p14:tracePt t="172546" x="1708150" y="1727200"/>
          <p14:tracePt t="172560" x="1714500" y="1727200"/>
          <p14:tracePt t="172568" x="1720850" y="1727200"/>
          <p14:tracePt t="172576" x="1731963" y="1720850"/>
          <p14:tracePt t="172583" x="1738313" y="1720850"/>
          <p14:tracePt t="172591" x="1757363" y="1720850"/>
          <p14:tracePt t="172598" x="1770063" y="1720850"/>
          <p14:tracePt t="172606" x="1781175" y="1720850"/>
          <p14:tracePt t="172613" x="1806575" y="1720850"/>
          <p14:tracePt t="172621" x="1825625" y="1720850"/>
          <p14:tracePt t="172628" x="1836738" y="1720850"/>
          <p14:tracePt t="172638" x="1849438" y="1720850"/>
          <p14:tracePt t="172643" x="1868488" y="1720850"/>
          <p14:tracePt t="172651" x="1881188" y="1720850"/>
          <p14:tracePt t="172658" x="1898650" y="1720850"/>
          <p14:tracePt t="172666" x="1924050" y="1720850"/>
          <p14:tracePt t="172673" x="1936750" y="1720850"/>
          <p14:tracePt t="172681" x="1947863" y="1720850"/>
          <p14:tracePt t="172689" x="1966913" y="1727200"/>
          <p14:tracePt t="172695" x="1979613" y="1727200"/>
          <p14:tracePt t="172704" x="1985963" y="1733550"/>
          <p14:tracePt t="172710" x="2003425" y="1733550"/>
          <p14:tracePt t="172718" x="2009775" y="1733550"/>
          <p14:tracePt t="172725" x="2016125" y="1733550"/>
          <p14:tracePt t="172734" x="2028825" y="1733550"/>
          <p14:tracePt t="172740" x="2041525" y="1733550"/>
          <p14:tracePt t="172747" x="2046288" y="1733550"/>
          <p14:tracePt t="172755" x="2052638" y="1733550"/>
          <p14:tracePt t="172763" x="2065338" y="1733550"/>
          <p14:tracePt t="172770" x="2078038" y="1733550"/>
          <p14:tracePt t="172786" x="2090738" y="1733550"/>
          <p14:tracePt t="172792" x="2097088" y="1727200"/>
          <p14:tracePt t="172800" x="2101850" y="1727200"/>
          <p14:tracePt t="172807" x="2108200" y="1727200"/>
          <p14:tracePt t="172815" x="2114550" y="1727200"/>
          <p14:tracePt t="172830" x="2120900" y="1727200"/>
          <p14:tracePt t="172838" x="2133600" y="1727200"/>
          <p14:tracePt t="172845" x="2139950" y="1727200"/>
          <p14:tracePt t="172853" x="2152650" y="1727200"/>
          <p14:tracePt t="172860" x="2170113" y="1727200"/>
          <p14:tracePt t="172867" x="2201863" y="1727200"/>
          <p14:tracePt t="172887" x="2219325" y="1727200"/>
          <p14:tracePt t="172890" x="2251075" y="1727200"/>
          <p14:tracePt t="172897" x="2262188" y="1727200"/>
          <p14:tracePt t="172905" x="2274888" y="1727200"/>
          <p14:tracePt t="172913" x="2300288" y="1727200"/>
          <p14:tracePt t="172920" x="2312988" y="1733550"/>
          <p14:tracePt t="172927" x="2336800" y="1744663"/>
          <p14:tracePt t="172936" x="2355850" y="1744663"/>
          <p14:tracePt t="172942" x="2362200" y="1744663"/>
          <p14:tracePt t="172950" x="2373313" y="1744663"/>
          <p14:tracePt t="172957" x="2398713" y="1744663"/>
          <p14:tracePt t="172965" x="2417763" y="1744663"/>
          <p14:tracePt t="172973" x="2422525" y="1744663"/>
          <p14:tracePt t="172980" x="2428875" y="1744663"/>
          <p14:tracePt t="172988" x="2441575" y="1744663"/>
          <p14:tracePt t="172995" x="2454275" y="1744663"/>
          <p14:tracePt t="173003" x="2478088" y="1744663"/>
          <p14:tracePt t="173010" x="2497138" y="1744663"/>
          <p14:tracePt t="173017" x="2509838" y="1744663"/>
          <p14:tracePt t="173025" x="2533650" y="1744663"/>
          <p14:tracePt t="173033" x="2552700" y="1744663"/>
          <p14:tracePt t="173040" x="2565400" y="1744663"/>
          <p14:tracePt t="173047" x="2589213" y="1744663"/>
          <p14:tracePt t="173055" x="2608263" y="1744663"/>
          <p14:tracePt t="173062" x="2632075" y="1744663"/>
          <p14:tracePt t="173070" x="2638425" y="1744663"/>
          <p14:tracePt t="173077" x="2657475" y="1744663"/>
          <p14:tracePt t="173086" x="2676525" y="1744663"/>
          <p14:tracePt t="173092" x="2687638" y="1744663"/>
          <p14:tracePt t="173100" x="2706688" y="1744663"/>
          <p14:tracePt t="173107" x="2719388" y="1744663"/>
          <p14:tracePt t="173115" x="2732088" y="1744663"/>
          <p14:tracePt t="173123" x="2749550" y="1744663"/>
          <p14:tracePt t="173130" x="2774950" y="1744663"/>
          <p14:tracePt t="173145" x="2792413" y="1744663"/>
          <p14:tracePt t="173153" x="2811463" y="1744663"/>
          <p14:tracePt t="173160" x="2843213" y="1744663"/>
          <p14:tracePt t="173167" x="2854325" y="1739900"/>
          <p14:tracePt t="173175" x="2873375" y="1739900"/>
          <p14:tracePt t="173183" x="2903538" y="1739900"/>
          <p14:tracePt t="173190" x="2928938" y="1739900"/>
          <p14:tracePt t="173197" x="2959100" y="1733550"/>
          <p14:tracePt t="173205" x="2965450" y="1733550"/>
          <p14:tracePt t="173220" x="2971800" y="1733550"/>
          <p14:tracePt t="173227" x="2990850" y="1733550"/>
          <p14:tracePt t="173236" x="2997200" y="1733550"/>
          <p14:tracePt t="173242" x="3014663" y="1733550"/>
          <p14:tracePt t="173250" x="3040063" y="1733550"/>
          <p14:tracePt t="173257" x="3063875" y="1733550"/>
          <p14:tracePt t="173265" x="3076575" y="1733550"/>
          <p14:tracePt t="173273" x="3089275" y="1733550"/>
          <p14:tracePt t="173280" x="3113088" y="1733550"/>
          <p14:tracePt t="173288" x="3125788" y="1733550"/>
          <p14:tracePt t="173295" x="3144838" y="1739900"/>
          <p14:tracePt t="173303" x="3163888" y="1739900"/>
          <p14:tracePt t="173310" x="3175000" y="1739900"/>
          <p14:tracePt t="173318" x="3187700" y="1739900"/>
          <p14:tracePt t="173325" x="3200400" y="1744663"/>
          <p14:tracePt t="173333" x="3213100" y="1744663"/>
          <p14:tracePt t="173340" x="3217863" y="1744663"/>
          <p14:tracePt t="173348" x="3224213" y="1751013"/>
          <p14:tracePt t="173354" x="3243263" y="1751013"/>
          <p14:tracePt t="173362" x="3249613" y="1751013"/>
          <p14:tracePt t="173369" x="3262313" y="1751013"/>
          <p14:tracePt t="173376" x="3268663" y="1751013"/>
          <p14:tracePt t="173385" x="3279775" y="1751013"/>
          <p14:tracePt t="173391" x="3305175" y="1751013"/>
          <p14:tracePt t="173399" x="3322638" y="1751013"/>
          <p14:tracePt t="173407" x="3328988" y="1751013"/>
          <p14:tracePt t="173415" x="3335338" y="1751013"/>
          <p14:tracePt t="173422" x="3341688" y="1751013"/>
          <p14:tracePt t="173453" x="3354388" y="1751013"/>
          <p14:tracePt t="173468" x="3360738" y="1751013"/>
          <p14:tracePt t="173483" x="3360738" y="1744663"/>
          <p14:tracePt t="173491" x="3367088" y="1744663"/>
          <p14:tracePt t="173498" x="3367088" y="1739900"/>
          <p14:tracePt t="173506" x="3367088" y="1727200"/>
          <p14:tracePt t="173513" x="3367088" y="1720850"/>
          <p14:tracePt t="173521" x="3367088" y="1708150"/>
          <p14:tracePt t="173538" x="3367088" y="1689100"/>
          <p14:tracePt t="173543" x="3360738" y="1677988"/>
          <p14:tracePt t="173551" x="3354388" y="1671638"/>
          <p14:tracePt t="173558" x="3341688" y="1658938"/>
          <p14:tracePt t="173566" x="3328988" y="1633538"/>
          <p14:tracePt t="173574" x="3305175" y="1616075"/>
          <p14:tracePt t="173581" x="3305175" y="1609725"/>
          <p14:tracePt t="173588" x="3286125" y="1590675"/>
          <p14:tracePt t="173595" x="3262313" y="1584325"/>
          <p14:tracePt t="173604" x="3243263" y="1579563"/>
          <p14:tracePt t="173611" x="3224213" y="1573213"/>
          <p14:tracePt t="173618" x="3194050" y="1566863"/>
          <p14:tracePt t="173625" x="3187700" y="1560513"/>
          <p14:tracePt t="173633" x="3175000" y="1560513"/>
          <p14:tracePt t="173641" x="3157538" y="1554163"/>
          <p14:tracePt t="173647" x="3144838" y="1554163"/>
          <p14:tracePt t="173655" x="3132138" y="1554163"/>
          <p14:tracePt t="173662" x="3119438" y="1547813"/>
          <p14:tracePt t="173671" x="3082925" y="1547813"/>
          <p14:tracePt t="173677" x="3070225" y="1547813"/>
          <p14:tracePt t="173686" x="3033713" y="1547813"/>
          <p14:tracePt t="173692" x="2997200" y="1547813"/>
          <p14:tracePt t="173700" x="2984500" y="1547813"/>
          <p14:tracePt t="173707" x="2965450" y="1547813"/>
          <p14:tracePt t="173715" x="2935288" y="1547813"/>
          <p14:tracePt t="173730" x="2916238" y="1547813"/>
          <p14:tracePt t="173738" x="2903538" y="1547813"/>
          <p14:tracePt t="173745" x="2897188" y="1547813"/>
          <p14:tracePt t="173753" x="2892425" y="1547813"/>
          <p14:tracePt t="173760" x="2879725" y="1547813"/>
          <p14:tracePt t="173767" x="2860675" y="1541463"/>
          <p14:tracePt t="173775" x="2854325" y="1541463"/>
          <p14:tracePt t="173783" x="2830513" y="1541463"/>
          <p14:tracePt t="173790" x="2805113" y="1528763"/>
          <p14:tracePt t="173797" x="2781300" y="1528763"/>
          <p14:tracePt t="173805" x="2755900" y="1528763"/>
          <p14:tracePt t="173813" x="2706688" y="1524000"/>
          <p14:tracePt t="173820" x="2687638" y="1524000"/>
          <p14:tracePt t="173827" x="2657475" y="1517650"/>
          <p14:tracePt t="173836" x="2620963" y="1517650"/>
          <p14:tracePt t="173842" x="2595563" y="1511300"/>
          <p14:tracePt t="173850" x="2582863" y="1504950"/>
          <p14:tracePt t="173857" x="2571750" y="1504950"/>
          <p14:tracePt t="173865" x="2540000" y="1498600"/>
          <p14:tracePt t="173873" x="2533650" y="1498600"/>
          <p14:tracePt t="173880" x="2522538" y="1498600"/>
          <p14:tracePt t="173888" x="2509838" y="1498600"/>
          <p14:tracePt t="173895" x="2509838" y="1492250"/>
          <p14:tracePt t="173905" x="2497138" y="1492250"/>
          <p14:tracePt t="173910" x="2484438" y="1485900"/>
          <p14:tracePt t="173918" x="2478088" y="1485900"/>
          <p14:tracePt t="173925" x="2460625" y="1485900"/>
          <p14:tracePt t="173933" x="2441575" y="1485900"/>
          <p14:tracePt t="173940" x="2411413" y="1485900"/>
          <p14:tracePt t="173947" x="2398713" y="1485900"/>
          <p14:tracePt t="173955" x="2379663" y="1485900"/>
          <p14:tracePt t="173963" x="2355850" y="1485900"/>
          <p14:tracePt t="173970" x="2349500" y="1485900"/>
          <p14:tracePt t="173977" x="2317750" y="1485900"/>
          <p14:tracePt t="173987" x="2287588" y="1485900"/>
          <p14:tracePt t="173992" x="2274888" y="1485900"/>
          <p14:tracePt t="174000" x="2262188" y="1485900"/>
          <p14:tracePt t="174007" x="2244725" y="1485900"/>
          <p14:tracePt t="174015" x="2225675" y="1485900"/>
          <p14:tracePt t="174023" x="2219325" y="1485900"/>
          <p14:tracePt t="174030" x="2212975" y="1485900"/>
          <p14:tracePt t="174038" x="2206625" y="1485900"/>
          <p14:tracePt t="174060" x="2201863" y="1485900"/>
          <p14:tracePt t="174075" x="2195513" y="1485900"/>
          <p14:tracePt t="174083" x="2182813" y="1485900"/>
          <p14:tracePt t="174090" x="2176463" y="1485900"/>
          <p14:tracePt t="174097" x="2170113" y="1485900"/>
          <p14:tracePt t="174105" x="2157413" y="1485900"/>
          <p14:tracePt t="174120" x="2146300" y="1485900"/>
          <p14:tracePt t="174127" x="2133600" y="1485900"/>
          <p14:tracePt t="174136" x="2127250" y="1485900"/>
          <p14:tracePt t="174150" x="2120900" y="1485900"/>
          <p14:tracePt t="174165" x="2114550" y="1485900"/>
          <p14:tracePt t="174173" x="2108200" y="1485900"/>
          <p14:tracePt t="174180" x="2101850" y="1485900"/>
          <p14:tracePt t="174188" x="2097088" y="1485900"/>
          <p14:tracePt t="174195" x="2078038" y="1485900"/>
          <p14:tracePt t="174204" x="2065338" y="1485900"/>
          <p14:tracePt t="174210" x="2052638" y="1485900"/>
          <p14:tracePt t="174217" x="2041525" y="1485900"/>
          <p14:tracePt t="174225" x="2028825" y="1485900"/>
          <p14:tracePt t="174232" x="2022475" y="1485900"/>
          <p14:tracePt t="174240" x="2016125" y="1485900"/>
          <p14:tracePt t="174286" x="1997075" y="1485900"/>
          <p14:tracePt t="174293" x="1985963" y="1485900"/>
          <p14:tracePt t="174301" x="1966913" y="1485900"/>
          <p14:tracePt t="174308" x="1941513" y="1485900"/>
          <p14:tracePt t="174316" x="1930400" y="1485900"/>
          <p14:tracePt t="174324" x="1930400" y="1492250"/>
          <p14:tracePt t="174331" x="1924050" y="1492250"/>
          <p14:tracePt t="174338" x="1917700" y="1492250"/>
          <p14:tracePt t="174346" x="1917700" y="1498600"/>
          <p14:tracePt t="174355" x="1911350" y="1498600"/>
          <p14:tracePt t="174375" x="1905000" y="1498600"/>
          <p14:tracePt t="174383" x="1892300" y="1498600"/>
          <p14:tracePt t="174390" x="1887538" y="1504950"/>
          <p14:tracePt t="174398" x="1887538" y="1511300"/>
          <p14:tracePt t="174407" x="1874838" y="1511300"/>
          <p14:tracePt t="174413" x="1862138" y="1517650"/>
          <p14:tracePt t="174421" x="1849438" y="1517650"/>
          <p14:tracePt t="174428" x="1843088" y="1517650"/>
          <p14:tracePt t="174437" x="1836738" y="1524000"/>
          <p14:tracePt t="174443" x="1831975" y="1524000"/>
          <p14:tracePt t="174458" x="1825625" y="1528763"/>
          <p14:tracePt t="174474" x="1825625" y="1535113"/>
          <p14:tracePt t="174481" x="1819275" y="1535113"/>
          <p14:tracePt t="174489" x="1812925" y="1541463"/>
          <p14:tracePt t="174496" x="1806575" y="1541463"/>
          <p14:tracePt t="174504" x="1800225" y="1547813"/>
          <p14:tracePt t="174510" x="1793875" y="1554163"/>
          <p14:tracePt t="174520" x="1793875" y="1560513"/>
          <p14:tracePt t="174533" x="1793875" y="1566863"/>
          <p14:tracePt t="174540" x="1787525" y="1566863"/>
          <p14:tracePt t="174548" x="1787525" y="1573213"/>
          <p14:tracePt t="174556" x="1787525" y="1579563"/>
          <p14:tracePt t="174571" x="1787525" y="1590675"/>
          <p14:tracePt t="174578" x="1787525" y="1597025"/>
          <p14:tracePt t="174587" x="1787525" y="1603375"/>
          <p14:tracePt t="174593" x="1787525" y="1616075"/>
          <p14:tracePt t="174601" x="1787525" y="1628775"/>
          <p14:tracePt t="174608" x="1787525" y="1633538"/>
          <p14:tracePt t="174616" x="1787525" y="1639888"/>
          <p14:tracePt t="174624" x="1787525" y="1646238"/>
          <p14:tracePt t="174631" x="1787525" y="1652588"/>
          <p14:tracePt t="174638" x="1787525" y="1658938"/>
          <p14:tracePt t="174654" x="1793875" y="1665288"/>
          <p14:tracePt t="174661" x="1800225" y="1671638"/>
          <p14:tracePt t="174676" x="1806575" y="1671638"/>
          <p14:tracePt t="174683" x="1812925" y="1677988"/>
          <p14:tracePt t="174698" x="1819275" y="1684338"/>
          <p14:tracePt t="174713" x="1825625" y="1689100"/>
          <p14:tracePt t="174721" x="1831975" y="1689100"/>
          <p14:tracePt t="174728" x="1868488" y="1708150"/>
          <p14:tracePt t="174737" x="1887538" y="1720850"/>
          <p14:tracePt t="174743" x="1917700" y="1727200"/>
          <p14:tracePt t="174751" x="1936750" y="1733550"/>
          <p14:tracePt t="174758" x="1973263" y="1739900"/>
          <p14:tracePt t="174766" x="2003425" y="1751013"/>
          <p14:tracePt t="174774" x="2016125" y="1751013"/>
          <p14:tracePt t="174781" x="2046288" y="1763713"/>
          <p14:tracePt t="174788" x="2065338" y="1770063"/>
          <p14:tracePt t="174796" x="2078038" y="1770063"/>
          <p14:tracePt t="174804" x="2084388" y="1770063"/>
          <p14:tracePt t="174820" x="2097088" y="1770063"/>
          <p14:tracePt t="174825" x="2101850" y="1770063"/>
          <p14:tracePt t="174832" x="2108200" y="1770063"/>
          <p14:tracePt t="174840" x="2120900" y="1770063"/>
          <p14:tracePt t="174847" x="2127250" y="1770063"/>
          <p14:tracePt t="174855" x="2133600" y="1770063"/>
          <p14:tracePt t="174863" x="2157413" y="1770063"/>
          <p14:tracePt t="174870" x="2163763" y="1770063"/>
          <p14:tracePt t="174877" x="2170113" y="1770063"/>
          <p14:tracePt t="174888" x="2195513" y="1770063"/>
          <p14:tracePt t="175756" x="2195513" y="1776413"/>
          <p14:tracePt t="175764" x="2206625" y="1789113"/>
          <p14:tracePt t="175770" x="2212975" y="1800225"/>
          <p14:tracePt t="175778" x="2238375" y="1812925"/>
          <p14:tracePt t="175785" x="2251075" y="1819275"/>
          <p14:tracePt t="175793" x="2281238" y="1831975"/>
          <p14:tracePt t="175801" x="2330450" y="1862138"/>
          <p14:tracePt t="175808" x="2355850" y="1874838"/>
          <p14:tracePt t="175817" x="2405063" y="1905000"/>
          <p14:tracePt t="175823" x="2484438" y="1955800"/>
          <p14:tracePt t="175831" x="2527300" y="1985963"/>
          <p14:tracePt t="175838" x="2632075" y="2054225"/>
          <p14:tracePt t="175848" x="2738438" y="2152650"/>
          <p14:tracePt t="175853" x="2916238" y="2263775"/>
          <p14:tracePt t="175861" x="2984500" y="2312988"/>
          <p14:tracePt t="175868" x="3157538" y="2424113"/>
          <p14:tracePt t="175876" x="3360738" y="2571750"/>
          <p14:tracePt t="175884" x="3429000" y="2614613"/>
          <p14:tracePt t="175900" x="3643313" y="2787650"/>
          <p14:tracePt t="175906" x="3681413" y="2836863"/>
          <p14:tracePt t="175915" x="3730625" y="2905125"/>
          <p14:tracePt t="175921" x="3792538" y="2984500"/>
          <p14:tracePt t="175929" x="3803650" y="3016250"/>
          <p14:tracePt t="175935" x="3835400" y="3078163"/>
          <p14:tracePt t="175942" x="3897313" y="3170238"/>
          <p14:tracePt t="175950" x="3903663" y="3213100"/>
          <p14:tracePt t="175957" x="3952875" y="3294063"/>
          <p14:tracePt t="175966" x="4002088" y="3379788"/>
          <p14:tracePt t="175972" x="4075113" y="3471863"/>
          <p14:tracePt t="175980" x="4100513" y="3514725"/>
          <p14:tracePt t="175987" x="4217988" y="3644900"/>
          <p14:tracePt t="175997" x="4333875" y="3798888"/>
          <p14:tracePt t="176002" x="4371975" y="3848100"/>
          <p14:tracePt t="176010" x="4500563" y="3978275"/>
          <p14:tracePt t="176017" x="4568825" y="4044950"/>
          <p14:tracePt t="176025" x="4594225" y="4064000"/>
          <p14:tracePt t="176033" x="4618038" y="4113213"/>
          <p14:tracePt t="176040" x="4618038" y="4132263"/>
          <p14:tracePt t="176335" x="4598988" y="4144963"/>
          <p14:tracePt t="176341" x="4587875" y="4162425"/>
          <p14:tracePt t="176348" x="4568825" y="4181475"/>
          <p14:tracePt t="176356" x="4549775" y="4187825"/>
          <p14:tracePt t="176363" x="4538663" y="4194175"/>
          <p14:tracePt t="176371" x="4525963" y="4194175"/>
          <p14:tracePt t="176379" x="4494213" y="4194175"/>
          <p14:tracePt t="176386" x="4483100" y="4194175"/>
          <p14:tracePt t="176394" x="4457700" y="4194175"/>
          <p14:tracePt t="176401" x="4427538" y="4194175"/>
          <p14:tracePt t="176409" x="4389438" y="4194175"/>
          <p14:tracePt t="176416" x="4378325" y="4194175"/>
          <p14:tracePt t="176425" x="4340225" y="4187825"/>
          <p14:tracePt t="176430" x="4297363" y="4175125"/>
          <p14:tracePt t="176438" x="4279900" y="4168775"/>
          <p14:tracePt t="176445" x="4248150" y="4156075"/>
          <p14:tracePt t="176453" x="4241800" y="4144963"/>
          <p14:tracePt t="176463" x="4229100" y="4138613"/>
          <p14:tracePt t="176468" x="4217988" y="4125913"/>
          <p14:tracePt t="176475" x="4205288" y="4119563"/>
          <p14:tracePt t="176483" x="4205288" y="4113213"/>
          <p14:tracePt t="176492" x="4192588" y="4106863"/>
          <p14:tracePt t="176498" x="4179888" y="4100513"/>
          <p14:tracePt t="176506" x="4173538" y="4100513"/>
          <p14:tracePt t="176521" x="4162425" y="4100513"/>
          <p14:tracePt t="176528" x="4149725" y="4100513"/>
          <p14:tracePt t="176536" x="4143375" y="4100513"/>
          <p14:tracePt t="176543" x="4130675" y="4100513"/>
          <p14:tracePt t="176551" x="4124325" y="4100513"/>
          <p14:tracePt t="176559" x="4119563" y="4100513"/>
          <p14:tracePt t="176575" x="4113213" y="4100513"/>
          <p14:tracePt t="176581" x="4106863" y="4100513"/>
          <p14:tracePt t="176588" x="4100513" y="4100513"/>
          <p14:tracePt t="176595" x="4094163" y="4100513"/>
          <p14:tracePt t="176603" x="4081463" y="4100513"/>
          <p14:tracePt t="176626" x="4075113" y="4100513"/>
          <p14:tracePt t="176633" x="4068763" y="4100513"/>
          <p14:tracePt t="176642" x="4064000" y="4100513"/>
          <p14:tracePt t="176648" x="4051300" y="4100513"/>
          <p14:tracePt t="176656" x="4044950" y="4100513"/>
          <p14:tracePt t="176663" x="4032250" y="4100513"/>
          <p14:tracePt t="176671" x="4019550" y="4113213"/>
          <p14:tracePt t="176678" x="4008438" y="4119563"/>
          <p14:tracePt t="176686" x="4002088" y="4132263"/>
          <p14:tracePt t="176694" x="3995738" y="4138613"/>
          <p14:tracePt t="176701" x="3995738" y="4144963"/>
          <p14:tracePt t="176709" x="3995738" y="4151313"/>
          <p14:tracePt t="176715" x="3995738" y="4156075"/>
          <p14:tracePt t="176745" x="3989388" y="4156075"/>
          <p14:tracePt t="176753" x="3983038" y="4156075"/>
          <p14:tracePt t="176761" x="3970338" y="4162425"/>
          <p14:tracePt t="176768" x="3963988" y="4162425"/>
          <p14:tracePt t="176776" x="3959225" y="4162425"/>
          <p14:tracePt t="176783" x="3952875" y="4168775"/>
          <p14:tracePt t="176791" x="3946525" y="4168775"/>
          <p14:tracePt t="176798" x="3940175" y="4168775"/>
          <p14:tracePt t="176806" x="3933825" y="4168775"/>
          <p14:tracePt t="177016" x="3933825" y="4175125"/>
          <p14:tracePt t="177024" x="3933825" y="4181475"/>
          <p14:tracePt t="177061" x="3933825" y="4187825"/>
          <p14:tracePt t="177075" x="3940175" y="4187825"/>
          <p14:tracePt t="177083" x="3946525" y="4200525"/>
          <p14:tracePt t="177091" x="3959225" y="4205288"/>
          <p14:tracePt t="177098" x="3970338" y="4211638"/>
          <p14:tracePt t="177106" x="3970338" y="4217988"/>
          <p14:tracePt t="177113" x="3995738" y="4224338"/>
          <p14:tracePt t="177121" x="4038600" y="4230688"/>
          <p14:tracePt t="177128" x="4057650" y="4237038"/>
          <p14:tracePt t="177136" x="4106863" y="4249738"/>
          <p14:tracePt t="177144" x="4143375" y="4249738"/>
          <p14:tracePt t="177151" x="4162425" y="4249738"/>
          <p14:tracePt t="177158" x="4198938" y="4249738"/>
          <p14:tracePt t="177165" x="4241800" y="4249738"/>
          <p14:tracePt t="177175" x="4260850" y="4249738"/>
          <p14:tracePt t="177180" x="4273550" y="4249738"/>
          <p14:tracePt t="177188" x="4291013" y="4249738"/>
          <p14:tracePt t="177195" x="4310063" y="4249738"/>
          <p14:tracePt t="177203" x="4316413" y="4249738"/>
          <p14:tracePt t="177211" x="4329113" y="4249738"/>
          <p14:tracePt t="177218" x="4340225" y="4249738"/>
          <p14:tracePt t="177226" x="4346575" y="4243388"/>
          <p14:tracePt t="177233" x="4352925" y="4243388"/>
          <p14:tracePt t="177239" x="4365625" y="4243388"/>
          <p14:tracePt t="177247" x="4378325" y="4243388"/>
          <p14:tracePt t="177254" x="4389438" y="4243388"/>
          <p14:tracePt t="177262" x="4408488" y="4243388"/>
          <p14:tracePt t="177269" x="4421188" y="4237038"/>
          <p14:tracePt t="177276" x="4433888" y="4237038"/>
          <p14:tracePt t="177284" x="4457700" y="4237038"/>
          <p14:tracePt t="177292" x="4476750" y="4237038"/>
          <p14:tracePt t="177299" x="4483100" y="4237038"/>
          <p14:tracePt t="177307" x="4489450" y="4237038"/>
          <p14:tracePt t="177314" x="4500563" y="4237038"/>
          <p14:tracePt t="177323" x="4513263" y="4237038"/>
          <p14:tracePt t="177330" x="4525963" y="4237038"/>
          <p14:tracePt t="177338" x="4538663" y="4237038"/>
          <p14:tracePt t="177345" x="4545013" y="4237038"/>
          <p14:tracePt t="177353" x="4549775" y="4237038"/>
          <p14:tracePt t="177368" x="4556125" y="4237038"/>
          <p14:tracePt t="177421" x="4562475" y="4237038"/>
          <p14:tracePt t="177428" x="4568825" y="4237038"/>
          <p14:tracePt t="177436" x="4594225" y="4237038"/>
          <p14:tracePt t="177444" x="4618038" y="4237038"/>
          <p14:tracePt t="177451" x="4624388" y="4237038"/>
          <p14:tracePt t="177458" x="4637088" y="4237038"/>
          <p14:tracePt t="177466" x="4649788" y="4237038"/>
          <p14:tracePt t="177594" x="4624388" y="4237038"/>
          <p14:tracePt t="177601" x="4587875" y="4237038"/>
          <p14:tracePt t="177608" x="4575175" y="4237038"/>
          <p14:tracePt t="177615" x="4519613" y="4237038"/>
          <p14:tracePt t="177624" x="4470400" y="4237038"/>
          <p14:tracePt t="177630" x="4438650" y="4237038"/>
          <p14:tracePt t="177638" x="4371975" y="4237038"/>
          <p14:tracePt t="177645" x="4310063" y="4237038"/>
          <p14:tracePt t="177653" x="4291013" y="4237038"/>
          <p14:tracePt t="177661" x="4267200" y="4237038"/>
          <p14:tracePt t="177668" x="4217988" y="4237038"/>
          <p14:tracePt t="177676" x="4168775" y="4237038"/>
          <p14:tracePt t="177683" x="4156075" y="4237038"/>
          <p14:tracePt t="177691" x="4106863" y="4237038"/>
          <p14:tracePt t="177698" x="4057650" y="4237038"/>
          <p14:tracePt t="177708" x="4038600" y="4237038"/>
          <p14:tracePt t="177714" x="4002088" y="4237038"/>
          <p14:tracePt t="177720" x="3970338" y="4237038"/>
          <p14:tracePt t="177728" x="3946525" y="4237038"/>
          <p14:tracePt t="177735" x="3927475" y="4237038"/>
          <p14:tracePt t="177743" x="3897313" y="4237038"/>
          <p14:tracePt t="177750" x="3890963" y="4237038"/>
          <p14:tracePt t="177758" x="3878263" y="4237038"/>
          <p14:tracePt t="177765" x="3854450" y="4237038"/>
          <p14:tracePt t="177774" x="3835400" y="4230688"/>
          <p14:tracePt t="177780" x="3822700" y="4230688"/>
          <p14:tracePt t="177787" x="3798888" y="4224338"/>
          <p14:tracePt t="177795" x="3767138" y="4224338"/>
          <p14:tracePt t="177803" x="3754438" y="4224338"/>
          <p14:tracePt t="177810" x="3736975" y="4224338"/>
          <p14:tracePt t="177817" x="3724275" y="4224338"/>
          <p14:tracePt t="177825" x="3717925" y="4224338"/>
          <p14:tracePt t="177832" x="3711575" y="4224338"/>
          <p14:tracePt t="177841" x="3698875" y="4224338"/>
          <p14:tracePt t="177855" x="3694113" y="4224338"/>
          <p14:tracePt t="177916" x="3687763" y="4224338"/>
          <p14:tracePt t="178021" x="3705225" y="4224338"/>
          <p14:tracePt t="178028" x="3724275" y="4224338"/>
          <p14:tracePt t="178036" x="3748088" y="4224338"/>
          <p14:tracePt t="178044" x="3810000" y="4224338"/>
          <p14:tracePt t="178051" x="3816350" y="4224338"/>
          <p14:tracePt t="178058" x="3897313" y="4224338"/>
          <p14:tracePt t="178066" x="3995738" y="4224338"/>
          <p14:tracePt t="178074" x="4032250" y="4224338"/>
          <p14:tracePt t="178080" x="4119563" y="4224338"/>
          <p14:tracePt t="178088" x="4205288" y="4224338"/>
          <p14:tracePt t="178096" x="4267200" y="4224338"/>
          <p14:tracePt t="178103" x="4284663" y="4224338"/>
          <p14:tracePt t="178111" x="4310063" y="4224338"/>
          <p14:tracePt t="178681" x="4316413" y="4217988"/>
          <p14:tracePt t="178689" x="4329113" y="4217988"/>
          <p14:tracePt t="178695" x="4365625" y="4211638"/>
          <p14:tracePt t="178703" x="4395788" y="4200525"/>
          <p14:tracePt t="178710" x="4408488" y="4200525"/>
          <p14:tracePt t="178718" x="4433888" y="4194175"/>
          <p14:tracePt t="178726" x="4445000" y="4194175"/>
          <p14:tracePt t="178733" x="4451350" y="4194175"/>
          <p14:tracePt t="178741" x="4457700" y="4194175"/>
          <p14:tracePt t="178748" x="4464050" y="4194175"/>
          <p14:tracePt t="178756" x="4470400" y="4194175"/>
          <p14:tracePt t="178763" x="4483100" y="4194175"/>
          <p14:tracePt t="178772" x="4506913" y="4200525"/>
          <p14:tracePt t="178778" x="4519613" y="4217988"/>
          <p14:tracePt t="178786" x="4545013" y="4224338"/>
          <p14:tracePt t="178793" x="4568825" y="4237038"/>
          <p14:tracePt t="178802" x="4581525" y="4243388"/>
          <p14:tracePt t="178810" x="4605338" y="4256088"/>
          <p14:tracePt t="178816" x="4637088" y="4279900"/>
          <p14:tracePt t="178823" x="4667250" y="4305300"/>
          <p14:tracePt t="178830" x="4673600" y="4311650"/>
          <p14:tracePt t="178838" x="4692650" y="4329113"/>
          <p14:tracePt t="178845" x="4716463" y="4371975"/>
          <p14:tracePt t="178853" x="4722813" y="4378325"/>
          <p14:tracePt t="178860" x="4735513" y="4403725"/>
          <p14:tracePt t="178866" x="4741863" y="4421188"/>
          <p14:tracePt t="178874" x="4741863" y="4433888"/>
          <p14:tracePt t="178882" x="4741863" y="4452938"/>
          <p14:tracePt t="178910" x="4741863" y="4502150"/>
          <p14:tracePt t="178911" x="4735513" y="4527550"/>
          <p14:tracePt t="178920" x="4729163" y="4538663"/>
          <p14:tracePt t="178927" x="4699000" y="4564063"/>
          <p14:tracePt t="178935" x="4667250" y="4587875"/>
          <p14:tracePt t="178942" x="4624388" y="4600575"/>
          <p14:tracePt t="178950" x="4611688" y="4606925"/>
          <p14:tracePt t="178957" x="4562475" y="4619625"/>
          <p14:tracePt t="178965" x="4506913" y="4632325"/>
          <p14:tracePt t="178972" x="4489450" y="4632325"/>
          <p14:tracePt t="178980" x="4433888" y="4649788"/>
          <p14:tracePt t="178988" x="4395788" y="4649788"/>
          <p14:tracePt t="178995" x="4352925" y="4656138"/>
          <p14:tracePt t="179003" x="4303713" y="4656138"/>
          <p14:tracePt t="179010" x="4248150" y="4668838"/>
          <p14:tracePt t="179017" x="4224338" y="4668838"/>
          <p14:tracePt t="179025" x="4168775" y="4668838"/>
          <p14:tracePt t="179033" x="4100513" y="4675188"/>
          <p14:tracePt t="179040" x="4064000" y="4675188"/>
          <p14:tracePt t="179047" x="4044950" y="4675188"/>
          <p14:tracePt t="179055" x="3995738" y="4675188"/>
          <p14:tracePt t="179062" x="3946525" y="4675188"/>
          <p14:tracePt t="179071" x="3927475" y="4675188"/>
          <p14:tracePt t="179077" x="3908425" y="4675188"/>
          <p14:tracePt t="179086" x="3871913" y="4675188"/>
          <p14:tracePt t="179092" x="3841750" y="4675188"/>
          <p14:tracePt t="179100" x="3803650" y="4675188"/>
          <p14:tracePt t="179107" x="3754438" y="4675188"/>
          <p14:tracePt t="179115" x="3736975" y="4675188"/>
          <p14:tracePt t="179122" x="3694113" y="4675188"/>
          <p14:tracePt t="179130" x="3638550" y="4675188"/>
          <p14:tracePt t="179138" x="3600450" y="4675188"/>
          <p14:tracePt t="179145" x="3576638" y="4675188"/>
          <p14:tracePt t="179152" x="3538538" y="4675188"/>
          <p14:tracePt t="179160" x="3489325" y="4675188"/>
          <p14:tracePt t="179167" x="3465513" y="4675188"/>
          <p14:tracePt t="179175" x="3422650" y="4675188"/>
          <p14:tracePt t="179183" x="3403600" y="4675188"/>
          <p14:tracePt t="179190" x="3397250" y="4675188"/>
          <p14:tracePt t="179197" x="3384550" y="4675188"/>
          <p14:tracePt t="179205" x="3373438" y="4675188"/>
          <p14:tracePt t="179212" x="3367088" y="4675188"/>
          <p14:tracePt t="179221" x="3354388" y="4675188"/>
          <p14:tracePt t="179227" x="3341688" y="4675188"/>
          <p14:tracePt t="179235" x="3328988" y="4675188"/>
          <p14:tracePt t="179242" x="3322638" y="4675188"/>
          <p14:tracePt t="179250" x="3317875" y="4675188"/>
          <p14:tracePt t="179257" x="3311525" y="4675188"/>
          <p14:tracePt t="179265" x="3305175" y="4675188"/>
          <p14:tracePt t="179272" x="3292475" y="4675188"/>
          <p14:tracePt t="179280" x="3279775" y="4668838"/>
          <p14:tracePt t="179288" x="3268663" y="4668838"/>
          <p14:tracePt t="179295" x="3262313" y="4668838"/>
          <p14:tracePt t="179302" x="3255963" y="4668838"/>
          <p14:tracePt t="179310" x="3249613" y="4662488"/>
          <p14:tracePt t="179317" x="3236913" y="4662488"/>
          <p14:tracePt t="179325" x="3206750" y="4649788"/>
          <p14:tracePt t="179332" x="3194050" y="4649788"/>
          <p14:tracePt t="179340" x="3175000" y="4643438"/>
          <p14:tracePt t="179347" x="3163888" y="4637088"/>
          <p14:tracePt t="179355" x="3157538" y="4632325"/>
          <p14:tracePt t="179362" x="3144838" y="4632325"/>
          <p14:tracePt t="179371" x="3125788" y="4625975"/>
          <p14:tracePt t="179377" x="3095625" y="4613275"/>
          <p14:tracePt t="179385" x="3089275" y="4613275"/>
          <p14:tracePt t="179392" x="3076575" y="4606925"/>
          <p14:tracePt t="179400" x="3076575" y="4600575"/>
          <p14:tracePt t="179422" x="3070225" y="4600575"/>
          <p14:tracePt t="179430" x="3070225" y="4594225"/>
          <p14:tracePt t="179438" x="3063875" y="4594225"/>
          <p14:tracePt t="179445" x="3057525" y="4594225"/>
          <p14:tracePt t="179452" x="3052763" y="4594225"/>
          <p14:tracePt t="179460" x="3046413" y="4594225"/>
          <p14:tracePt t="179475" x="3040063" y="4594225"/>
          <p14:tracePt t="179490" x="3033713" y="4594225"/>
          <p14:tracePt t="179497" x="3021013" y="4594225"/>
          <p14:tracePt t="179505" x="3014663" y="4594225"/>
          <p14:tracePt t="179512" x="3008313" y="4587875"/>
          <p14:tracePt t="179520" x="3003550" y="4587875"/>
          <p14:tracePt t="179542" x="3003550" y="4581525"/>
          <p14:tracePt t="179557" x="2997200" y="4581525"/>
          <p14:tracePt t="180256" x="3003550" y="4581525"/>
          <p14:tracePt t="180264" x="3021013" y="4581525"/>
          <p14:tracePt t="180270" x="3046413" y="4581525"/>
          <p14:tracePt t="180278" x="3057525" y="4581525"/>
          <p14:tracePt t="180285" x="3089275" y="4581525"/>
          <p14:tracePt t="180293" x="3125788" y="4581525"/>
          <p14:tracePt t="180301" x="3151188" y="4581525"/>
          <p14:tracePt t="180308" x="3168650" y="4581525"/>
          <p14:tracePt t="180317" x="3187700" y="4581525"/>
          <p14:tracePt t="180323" x="3224213" y="4581525"/>
          <p14:tracePt t="180331" x="3230563" y="4581525"/>
          <p14:tracePt t="180338" x="3255963" y="4581525"/>
          <p14:tracePt t="180347" x="3286125" y="4581525"/>
          <p14:tracePt t="180353" x="3298825" y="4581525"/>
          <p14:tracePt t="180361" x="3335338" y="4581525"/>
          <p14:tracePt t="180368" x="3373438" y="4581525"/>
          <p14:tracePt t="180376" x="3409950" y="4581525"/>
          <p14:tracePt t="180383" x="3422650" y="4581525"/>
          <p14:tracePt t="180391" x="3446463" y="4581525"/>
          <p14:tracePt t="180398" x="3478213" y="4581525"/>
          <p14:tracePt t="180406" x="3482975" y="4581525"/>
          <p14:tracePt t="180414" x="3508375" y="4581525"/>
          <p14:tracePt t="180420" x="3521075" y="4581525"/>
          <p14:tracePt t="180428" x="3533775" y="4581525"/>
          <p14:tracePt t="180435" x="3557588" y="4581525"/>
          <p14:tracePt t="180443" x="3576638" y="4581525"/>
          <p14:tracePt t="180451" x="3587750" y="4581525"/>
          <p14:tracePt t="180458" x="3606800" y="4581525"/>
          <p14:tracePt t="180467" x="3632200" y="4581525"/>
          <p14:tracePt t="180473" x="3638550" y="4581525"/>
          <p14:tracePt t="180481" x="3675063" y="4581525"/>
          <p14:tracePt t="180488" x="3705225" y="4581525"/>
          <p14:tracePt t="180497" x="3730625" y="4581525"/>
          <p14:tracePt t="180503" x="3760788" y="4581525"/>
          <p14:tracePt t="180511" x="3786188" y="4581525"/>
          <p14:tracePt t="180518" x="3816350" y="4581525"/>
          <p14:tracePt t="180526" x="3822700" y="4581525"/>
          <p14:tracePt t="180533" x="3841750" y="4581525"/>
          <p14:tracePt t="180541" x="3854450" y="4581525"/>
          <p14:tracePt t="180601" x="3871913" y="4581525"/>
          <p14:tracePt t="180608" x="3897313" y="4581525"/>
          <p14:tracePt t="180616" x="3927475" y="4581525"/>
          <p14:tracePt t="180623" x="3946525" y="4576763"/>
          <p14:tracePt t="180631" x="3970338" y="4576763"/>
          <p14:tracePt t="180638" x="4002088" y="4570413"/>
          <p14:tracePt t="180653" x="4019550" y="4570413"/>
          <p14:tracePt t="180661" x="4025900" y="4564063"/>
          <p14:tracePt t="180713" x="4032250" y="4564063"/>
          <p14:tracePt t="180721" x="4044950" y="4564063"/>
          <p14:tracePt t="180826" x="4051300" y="4564063"/>
          <p14:tracePt t="181246" x="4044950" y="4557713"/>
          <p14:tracePt t="181252" x="4032250" y="4557713"/>
          <p14:tracePt t="181259" x="4025900" y="4557713"/>
          <p14:tracePt t="181267" x="4019550" y="4557713"/>
          <p14:tracePt t="181274" x="4002088" y="4557713"/>
          <p14:tracePt t="181282" x="3983038" y="4557713"/>
          <p14:tracePt t="181289" x="3970338" y="4557713"/>
          <p14:tracePt t="181297" x="3946525" y="4557713"/>
          <p14:tracePt t="181305" x="3914775" y="4557713"/>
          <p14:tracePt t="181312" x="3890963" y="4557713"/>
          <p14:tracePt t="181320" x="3859213" y="4557713"/>
          <p14:tracePt t="181327" x="3816350" y="4557713"/>
          <p14:tracePt t="181335" x="3792538" y="4557713"/>
          <p14:tracePt t="181342" x="3748088" y="4557713"/>
          <p14:tracePt t="181350" x="3687763" y="4557713"/>
          <p14:tracePt t="181358" x="3625850" y="4557713"/>
          <p14:tracePt t="181365" x="3600450" y="4557713"/>
          <p14:tracePt t="181373" x="3544888" y="4557713"/>
          <p14:tracePt t="181380" x="3482975" y="4557713"/>
          <p14:tracePt t="181388" x="3465513" y="4557713"/>
          <p14:tracePt t="181395" x="3409950" y="4557713"/>
          <p14:tracePt t="181403" x="3348038" y="4557713"/>
          <p14:tracePt t="181410" x="3322638" y="4557713"/>
          <p14:tracePt t="181418" x="3268663" y="4557713"/>
          <p14:tracePt t="181425" x="3206750" y="4557713"/>
          <p14:tracePt t="181433" x="3194050" y="4557713"/>
          <p14:tracePt t="181440" x="3157538" y="4557713"/>
          <p14:tracePt t="181448" x="3138488" y="4557713"/>
          <p14:tracePt t="181455" x="3113088" y="4557713"/>
          <p14:tracePt t="181463" x="3101975" y="4557713"/>
          <p14:tracePt t="181470" x="3089275" y="4557713"/>
          <p14:tracePt t="181477" x="3076575" y="4557713"/>
          <p14:tracePt t="181487" x="3063875" y="4557713"/>
          <p14:tracePt t="181492" x="3046413" y="4557713"/>
          <p14:tracePt t="181500" x="3021013" y="4557713"/>
          <p14:tracePt t="181507" x="3008313" y="4557713"/>
          <p14:tracePt t="181515" x="2990850" y="4557713"/>
          <p14:tracePt t="181523" x="2984500" y="4557713"/>
          <p14:tracePt t="182221" x="3033713" y="4557713"/>
          <p14:tracePt t="182229" x="3052763" y="4557713"/>
          <p14:tracePt t="182236" x="3089275" y="4557713"/>
          <p14:tracePt t="182243" x="3125788" y="4557713"/>
          <p14:tracePt t="182250" x="3151188" y="4557713"/>
          <p14:tracePt t="182258" x="3175000" y="4557713"/>
          <p14:tracePt t="182266" x="3194050" y="4557713"/>
          <p14:tracePt t="182273" x="3213100" y="4557713"/>
          <p14:tracePt t="182281" x="3243263" y="4557713"/>
          <p14:tracePt t="182288" x="3268663" y="4557713"/>
          <p14:tracePt t="182296" x="3292475" y="4557713"/>
          <p14:tracePt t="182303" x="3328988" y="4557713"/>
          <p14:tracePt t="182312" x="3378200" y="4557713"/>
          <p14:tracePt t="182318" x="3403600" y="4557713"/>
          <p14:tracePt t="182326" x="3471863" y="4557713"/>
          <p14:tracePt t="182333" x="3533775" y="4557713"/>
          <p14:tracePt t="182341" x="3582988" y="4557713"/>
          <p14:tracePt t="182348" x="3606800" y="4557713"/>
          <p14:tracePt t="182356" x="3638550" y="4557713"/>
          <p14:tracePt t="182363" x="3649663" y="4557713"/>
          <p14:tracePt t="182371" x="3662363" y="4557713"/>
          <p14:tracePt t="182379" x="3675063" y="4557713"/>
          <p14:tracePt t="182386" x="3687763" y="4557713"/>
          <p14:tracePt t="182393" x="3705225" y="4564063"/>
          <p14:tracePt t="182400" x="3730625" y="4564063"/>
          <p14:tracePt t="182408" x="3743325" y="4570413"/>
          <p14:tracePt t="182416" x="3754438" y="4570413"/>
          <p14:tracePt t="182423" x="3773488" y="4576763"/>
          <p14:tracePt t="182431" x="3798888" y="4576763"/>
          <p14:tracePt t="182438" x="3810000" y="4576763"/>
          <p14:tracePt t="182446" x="3835400" y="4581525"/>
          <p14:tracePt t="182453" x="3854450" y="4581525"/>
          <p14:tracePt t="182462" x="3878263" y="4581525"/>
          <p14:tracePt t="182468" x="3890963" y="4581525"/>
          <p14:tracePt t="182476" x="3908425" y="4581525"/>
          <p14:tracePt t="182483" x="3933825" y="4581525"/>
          <p14:tracePt t="182491" x="3946525" y="4587875"/>
          <p14:tracePt t="182499" x="3963988" y="4587875"/>
          <p14:tracePt t="182506" x="3983038" y="4587875"/>
          <p14:tracePt t="182513" x="3989388" y="4587875"/>
          <p14:tracePt t="182521" x="4008438" y="4587875"/>
          <p14:tracePt t="182529" x="4013200" y="4587875"/>
          <p14:tracePt t="182536" x="4019550" y="4587875"/>
          <p14:tracePt t="182550" x="4032250" y="4587875"/>
          <p14:tracePt t="182558" x="4038600" y="4587875"/>
          <p14:tracePt t="182566" x="4044950" y="4587875"/>
          <p14:tracePt t="182573" x="4057650" y="4587875"/>
          <p14:tracePt t="182581" x="4064000" y="4587875"/>
          <p14:tracePt t="182596" x="4068763" y="4587875"/>
          <p14:tracePt t="182603" x="4075113" y="4587875"/>
          <p14:tracePt t="182612" x="4081463" y="4587875"/>
          <p14:tracePt t="182618" x="4087813" y="4587875"/>
          <p14:tracePt t="182633" x="4094163" y="4587875"/>
          <p14:tracePt t="182649" x="4100513" y="4587875"/>
          <p14:tracePt t="183931" x="4075113" y="4594225"/>
          <p14:tracePt t="183938" x="4051300" y="4600575"/>
          <p14:tracePt t="183946" x="4038600" y="4600575"/>
          <p14:tracePt t="183953" x="4008438" y="4600575"/>
          <p14:tracePt t="183962" x="3970338" y="4613275"/>
          <p14:tracePt t="183968" x="3963988" y="4613275"/>
          <p14:tracePt t="183976" x="3940175" y="4619625"/>
          <p14:tracePt t="183983" x="3914775" y="4625975"/>
          <p14:tracePt t="183992" x="3890963" y="4632325"/>
          <p14:tracePt t="183998" x="3848100" y="4632325"/>
          <p14:tracePt t="184006" x="3803650" y="4637088"/>
          <p14:tracePt t="184013" x="3743325" y="4649788"/>
          <p14:tracePt t="184022" x="3730625" y="4649788"/>
          <p14:tracePt t="184029" x="3675063" y="4656138"/>
          <p14:tracePt t="184036" x="3643313" y="4662488"/>
          <p14:tracePt t="184043" x="3625850" y="4662488"/>
          <p14:tracePt t="184051" x="3594100" y="4662488"/>
          <p14:tracePt t="184059" x="3576638" y="4662488"/>
          <p14:tracePt t="184065" x="3570288" y="4662488"/>
          <p14:tracePt t="184073" x="3557588" y="4662488"/>
          <p14:tracePt t="184080" x="3538538" y="4662488"/>
          <p14:tracePt t="184088" x="3527425" y="4662488"/>
          <p14:tracePt t="184096" x="3508375" y="4662488"/>
          <p14:tracePt t="184103" x="3489325" y="4662488"/>
          <p14:tracePt t="184111" x="3478213" y="4662488"/>
          <p14:tracePt t="184118" x="3459163" y="4662488"/>
          <p14:tracePt t="184126" x="3440113" y="4662488"/>
          <p14:tracePt t="184133" x="3429000" y="4662488"/>
          <p14:tracePt t="184143" x="3416300" y="4662488"/>
          <p14:tracePt t="184148" x="3403600" y="4662488"/>
          <p14:tracePt t="184156" x="3390900" y="4662488"/>
          <p14:tracePt t="184163" x="3384550" y="4662488"/>
          <p14:tracePt t="184171" x="3378200" y="4662488"/>
          <p14:tracePt t="184178" x="3367088" y="4662488"/>
          <p14:tracePt t="184186" x="3354388" y="4662488"/>
          <p14:tracePt t="184201" x="3348038" y="4662488"/>
          <p14:tracePt t="184209" x="3335338" y="4662488"/>
          <p14:tracePt t="184216" x="3322638" y="4662488"/>
          <p14:tracePt t="184223" x="3317875" y="4662488"/>
          <p14:tracePt t="184230" x="3305175" y="4662488"/>
          <p14:tracePt t="184238" x="3292475" y="4662488"/>
          <p14:tracePt t="184253" x="3279775" y="4656138"/>
          <p14:tracePt t="184262" x="3273425" y="4656138"/>
          <p14:tracePt t="184268" x="3262313" y="4656138"/>
          <p14:tracePt t="184276" x="3255963" y="4649788"/>
          <p14:tracePt t="184283" x="3243263" y="4643438"/>
          <p14:tracePt t="184292" x="3230563" y="4643438"/>
          <p14:tracePt t="184298" x="3230563" y="4637088"/>
          <p14:tracePt t="184306" x="3217863" y="4632325"/>
          <p14:tracePt t="184313" x="3194050" y="4632325"/>
          <p14:tracePt t="184321" x="3157538" y="4632325"/>
          <p14:tracePt t="184329" x="3157538" y="4625975"/>
          <p14:tracePt t="184336" x="3132138" y="4619625"/>
          <p14:tracePt t="184343" x="3101975" y="4619625"/>
          <p14:tracePt t="184350" x="3095625" y="4613275"/>
          <p14:tracePt t="184359" x="3076575" y="4613275"/>
          <p14:tracePt t="184365" x="3057525" y="4606925"/>
          <p14:tracePt t="184381" x="3057525" y="4600575"/>
          <p14:tracePt t="184388" x="3052763" y="4600575"/>
          <p14:tracePt t="184396" x="3046413" y="4600575"/>
          <p14:tracePt t="184403" x="3046413" y="4594225"/>
          <p14:tracePt t="184433" x="3040063" y="4594225"/>
          <p14:tracePt t="184448" x="3033713" y="4587875"/>
          <p14:tracePt t="184456" x="3027363" y="4587875"/>
          <p14:tracePt t="184463" x="3021013" y="4587875"/>
          <p14:tracePt t="189125" x="3046413" y="4625975"/>
          <p14:tracePt t="189128" x="3052763" y="4632325"/>
          <p14:tracePt t="189131" x="3057525" y="4649788"/>
          <p14:tracePt t="189134" x="3070225" y="4692650"/>
          <p14:tracePt t="189150" x="3070225" y="4699000"/>
          <p14:tracePt t="189157" x="3070225" y="4711700"/>
          <p14:tracePt t="189165" x="3070225" y="4718050"/>
          <p14:tracePt t="189172" x="3070225" y="4724400"/>
          <p14:tracePt t="189180" x="3070225" y="4730750"/>
          <p14:tracePt t="189188" x="3070225" y="4760913"/>
          <p14:tracePt t="189196" x="3070225" y="4786313"/>
          <p14:tracePt t="189203" x="3070225" y="4792663"/>
          <p14:tracePt t="189489" x="3057525" y="4822825"/>
          <p14:tracePt t="189496" x="3052763" y="4848225"/>
          <p14:tracePt t="189503" x="3027363" y="4884738"/>
          <p14:tracePt t="189511" x="3021013" y="4927600"/>
          <p14:tracePt t="189518" x="3003550" y="4946650"/>
          <p14:tracePt t="189526" x="2997200" y="4995863"/>
          <p14:tracePt t="189533" x="2965450" y="5057775"/>
          <p14:tracePt t="189541" x="2947988" y="5137150"/>
          <p14:tracePt t="189550" x="2941638" y="5162550"/>
          <p14:tracePt t="189556" x="2922588" y="5229225"/>
          <p14:tracePt t="189564" x="2897188" y="5297488"/>
          <p14:tracePt t="189571" x="2879725" y="5329238"/>
          <p14:tracePt t="189580" x="2847975" y="5402263"/>
          <p14:tracePt t="189586" x="2811463" y="5470525"/>
          <p14:tracePt t="189593" x="2805113" y="5500688"/>
          <p14:tracePt t="189601" x="2774950" y="5562600"/>
          <p14:tracePt t="189608" x="2755900" y="5630863"/>
          <p14:tracePt t="189616" x="2755900" y="5654675"/>
          <p14:tracePt t="189624" x="2743200" y="5699125"/>
          <p14:tracePt t="189632" x="2743200" y="5735638"/>
          <p14:tracePt t="189638" x="2738438" y="5748338"/>
          <p14:tracePt t="189647" x="2732088" y="5765800"/>
          <p14:tracePt t="189653" x="2732088" y="5791200"/>
          <p14:tracePt t="189661" x="2725738" y="5791200"/>
          <p14:tracePt t="189668" x="2719388" y="5797550"/>
          <p14:tracePt t="189676" x="2713038" y="5810250"/>
          <p14:tracePt t="189683" x="2700338" y="5821363"/>
          <p14:tracePt t="189691" x="2693988" y="5827713"/>
          <p14:tracePt t="189700" x="2682875" y="5834063"/>
          <p14:tracePt t="189706" x="2657475" y="5840413"/>
          <p14:tracePt t="189714" x="2651125" y="5846763"/>
          <p14:tracePt t="189721" x="2627313" y="5846763"/>
          <p14:tracePt t="189730" x="2595563" y="5853113"/>
          <p14:tracePt t="189736" x="2582863" y="5859463"/>
          <p14:tracePt t="189744" x="2546350" y="5859463"/>
          <p14:tracePt t="189751" x="2522538" y="5865813"/>
          <p14:tracePt t="189758" x="2509838" y="5865813"/>
          <p14:tracePt t="189767" x="2478088" y="5876925"/>
          <p14:tracePt t="189773" x="2460625" y="5876925"/>
          <p14:tracePt t="189781" x="2441575" y="5883275"/>
          <p14:tracePt t="189788" x="2428875" y="5883275"/>
          <p14:tracePt t="189797" x="2417763" y="5883275"/>
          <p14:tracePt t="189803" x="2411413" y="5883275"/>
          <p14:tracePt t="189811" x="2405063" y="5883275"/>
          <p14:tracePt t="189833" x="2398713" y="5883275"/>
          <p14:tracePt t="189841" x="2392363" y="5883275"/>
          <p14:tracePt t="189849" x="2386013" y="5883275"/>
          <p14:tracePt t="189856" x="2379663" y="5883275"/>
          <p14:tracePt t="189864" x="2366963" y="5883275"/>
          <p14:tracePt t="189871" x="2336800" y="5883275"/>
          <p14:tracePt t="189880" x="2312988" y="5883275"/>
          <p14:tracePt t="189886" x="2300288" y="5883275"/>
          <p14:tracePt t="189898" x="2262188" y="5883275"/>
          <p14:tracePt t="189901" x="2244725" y="5883275"/>
          <p14:tracePt t="189908" x="2238375" y="5883275"/>
          <p14:tracePt t="189916" x="2219325" y="5883275"/>
          <p14:tracePt t="189923" x="2212975" y="5883275"/>
          <p14:tracePt t="189938" x="2206625" y="5883275"/>
          <p14:tracePt t="189961" x="2201863" y="5883275"/>
          <p14:tracePt t="189976" x="2195513" y="5883275"/>
          <p14:tracePt t="189991" x="2182813" y="5883275"/>
          <p14:tracePt t="189998" x="2163763" y="5883275"/>
          <p14:tracePt t="190006" x="2152650" y="5883275"/>
          <p14:tracePt t="190013" x="2120900" y="5883275"/>
          <p14:tracePt t="190021" x="2114550" y="5883275"/>
          <p14:tracePt t="190030" x="2108200" y="5883275"/>
          <p14:tracePt t="190036" x="2097088" y="5883275"/>
          <p14:tracePt t="190058" x="2090738" y="5883275"/>
          <p14:tracePt t="190088" x="2084388" y="5883275"/>
          <p14:tracePt t="190096" x="2078038" y="5883275"/>
          <p14:tracePt t="190103" x="2071688" y="5883275"/>
          <p14:tracePt t="190111" x="2065338" y="5876925"/>
          <p14:tracePt t="190118" x="2052638" y="5870575"/>
          <p14:tracePt t="190133" x="2046288" y="5870575"/>
          <p14:tracePt t="190141" x="2041525" y="5870575"/>
          <p14:tracePt t="190163" x="2028825" y="5865813"/>
          <p14:tracePt t="190171" x="2022475" y="5853113"/>
          <p14:tracePt t="190180" x="2016125" y="5853113"/>
          <p14:tracePt t="190186" x="2003425" y="5846763"/>
          <p14:tracePt t="190194" x="1992313" y="5834063"/>
          <p14:tracePt t="190201" x="1979613" y="5834063"/>
          <p14:tracePt t="190208" x="1966913" y="5827713"/>
          <p14:tracePt t="190216" x="1960563" y="5821363"/>
          <p14:tracePt t="190224" x="1954213" y="5821363"/>
          <p14:tracePt t="190321" x="1947863" y="5821363"/>
          <p14:tracePt t="190464" x="1954213" y="5827713"/>
          <p14:tracePt t="190471" x="1954213" y="5834063"/>
          <p14:tracePt t="190479" x="1973263" y="5840413"/>
          <p14:tracePt t="190486" x="1985963" y="5840413"/>
          <p14:tracePt t="190494" x="1997075" y="5846763"/>
          <p14:tracePt t="190503" x="2009775" y="5853113"/>
          <p14:tracePt t="190508" x="2016125" y="5853113"/>
          <p14:tracePt t="190518" x="2022475" y="5853113"/>
          <p14:tracePt t="190523" x="2035175" y="5853113"/>
          <p14:tracePt t="190531" x="2046288" y="5853113"/>
          <p14:tracePt t="190539" x="2058988" y="5853113"/>
          <p14:tracePt t="190546" x="2065338" y="5853113"/>
          <p14:tracePt t="190554" x="2084388" y="5853113"/>
          <p14:tracePt t="190561" x="2090738" y="5853113"/>
          <p14:tracePt t="190569" x="2120900" y="5853113"/>
          <p14:tracePt t="190576" x="2146300" y="5853113"/>
          <p14:tracePt t="190585" x="2157413" y="5853113"/>
          <p14:tracePt t="190591" x="2201863" y="5840413"/>
          <p14:tracePt t="190599" x="2238375" y="5834063"/>
          <p14:tracePt t="190606" x="2251075" y="5821363"/>
          <p14:tracePt t="190614" x="2274888" y="5815013"/>
          <p14:tracePt t="190622" x="2287588" y="5810250"/>
          <p14:tracePt t="190629" x="2287588" y="5803900"/>
          <p14:tracePt t="190636" x="2306638" y="5797550"/>
          <p14:tracePt t="190644" x="2330450" y="5791200"/>
          <p14:tracePt t="190652" x="2355850" y="5778500"/>
          <p14:tracePt t="190658" x="2366963" y="5778500"/>
          <p14:tracePt t="190667" x="2398713" y="5759450"/>
          <p14:tracePt t="190674" x="2428875" y="5748338"/>
          <p14:tracePt t="190681" x="2441575" y="5741988"/>
          <p14:tracePt t="190688" x="2471738" y="5722938"/>
          <p14:tracePt t="190696" x="2503488" y="5692775"/>
          <p14:tracePt t="190705" x="2509838" y="5680075"/>
          <p14:tracePt t="190711" x="2522538" y="5643563"/>
          <p14:tracePt t="190719" x="2527300" y="5611813"/>
          <p14:tracePt t="190726" x="2533650" y="5594350"/>
          <p14:tracePt t="190736" x="2533650" y="5575300"/>
          <p14:tracePt t="190741" x="2533650" y="5545138"/>
          <p14:tracePt t="190749" x="2533650" y="5526088"/>
          <p14:tracePt t="190756" x="2533650" y="5519738"/>
          <p14:tracePt t="190764" x="2533650" y="5500688"/>
          <p14:tracePt t="190771" x="2533650" y="5494338"/>
          <p14:tracePt t="190779" x="2533650" y="5483225"/>
          <p14:tracePt t="190786" x="2533650" y="5476875"/>
          <p14:tracePt t="190793" x="2533650" y="5451475"/>
          <p14:tracePt t="190802" x="2533650" y="5438775"/>
          <p14:tracePt t="190808" x="2533650" y="5414963"/>
          <p14:tracePt t="190817" x="2527300" y="5384800"/>
          <p14:tracePt t="190823" x="2522538" y="5372100"/>
          <p14:tracePt t="190832" x="2509838" y="5353050"/>
          <p14:tracePt t="190838" x="2503488" y="5340350"/>
          <p14:tracePt t="190846" x="2503488" y="5334000"/>
          <p14:tracePt t="190855" x="2490788" y="5316538"/>
          <p14:tracePt t="190861" x="2471738" y="5303838"/>
          <p14:tracePt t="190869" x="2460625" y="5291138"/>
          <p14:tracePt t="190876" x="2454275" y="5284788"/>
          <p14:tracePt t="190885" x="2441575" y="5273675"/>
          <p14:tracePt t="190904" x="2422525" y="5267325"/>
          <p14:tracePt t="190906" x="2411413" y="5254625"/>
          <p14:tracePt t="190913" x="2398713" y="5254625"/>
          <p14:tracePt t="190921" x="2392363" y="5248275"/>
          <p14:tracePt t="190928" x="2379663" y="5241925"/>
          <p14:tracePt t="190936" x="2366963" y="5241925"/>
          <p14:tracePt t="190943" x="2362200" y="5241925"/>
          <p14:tracePt t="190951" x="2349500" y="5241925"/>
          <p14:tracePt t="190958" x="2330450" y="5241925"/>
          <p14:tracePt t="190966" x="2317750" y="5241925"/>
          <p14:tracePt t="190973" x="2293938" y="5241925"/>
          <p14:tracePt t="190980" x="2262188" y="5241925"/>
          <p14:tracePt t="190988" x="2244725" y="5248275"/>
          <p14:tracePt t="190995" x="2232025" y="5248275"/>
          <p14:tracePt t="191003" x="2195513" y="5260975"/>
          <p14:tracePt t="191010" x="2152650" y="5273675"/>
          <p14:tracePt t="191018" x="2139950" y="5273675"/>
          <p14:tracePt t="191025" x="2108200" y="5291138"/>
          <p14:tracePt t="191034" x="2090738" y="5291138"/>
          <p14:tracePt t="191040" x="2078038" y="5297488"/>
          <p14:tracePt t="191048" x="2052638" y="5303838"/>
          <p14:tracePt t="191055" x="2046288" y="5310188"/>
          <p14:tracePt t="191063" x="2035175" y="5316538"/>
          <p14:tracePt t="191070" x="2028825" y="5316538"/>
          <p14:tracePt t="191078" x="2016125" y="5322888"/>
          <p14:tracePt t="191087" x="2003425" y="5329238"/>
          <p14:tracePt t="191093" x="1997075" y="5329238"/>
          <p14:tracePt t="191101" x="1992313" y="5334000"/>
          <p14:tracePt t="191108" x="1979613" y="5346700"/>
          <p14:tracePt t="191123" x="1966913" y="5359400"/>
          <p14:tracePt t="191130" x="1947863" y="5365750"/>
          <p14:tracePt t="191138" x="1947863" y="5372100"/>
          <p14:tracePt t="191145" x="1941513" y="5384800"/>
          <p14:tracePt t="191153" x="1941513" y="5395913"/>
          <p14:tracePt t="191160" x="1936750" y="5395913"/>
          <p14:tracePt t="191168" x="1936750" y="5408613"/>
          <p14:tracePt t="191175" x="1930400" y="5414963"/>
          <p14:tracePt t="191184" x="1930400" y="5421313"/>
          <p14:tracePt t="191190" x="1917700" y="5438775"/>
          <p14:tracePt t="191198" x="1917700" y="5445125"/>
          <p14:tracePt t="191205" x="1911350" y="5464175"/>
          <p14:tracePt t="191213" x="1905000" y="5476875"/>
          <p14:tracePt t="191220" x="1898650" y="5489575"/>
          <p14:tracePt t="191228" x="1892300" y="5513388"/>
          <p14:tracePt t="191237" x="1892300" y="5519738"/>
          <p14:tracePt t="191243" x="1892300" y="5538788"/>
          <p14:tracePt t="191251" x="1887538" y="5549900"/>
          <p14:tracePt t="191258" x="1887538" y="5562600"/>
          <p14:tracePt t="191265" x="1887538" y="5575300"/>
          <p14:tracePt t="191273" x="1887538" y="5588000"/>
          <p14:tracePt t="191280" x="1887538" y="5594350"/>
          <p14:tracePt t="191295" x="1887538" y="5605463"/>
          <p14:tracePt t="191303" x="1887538" y="5618163"/>
          <p14:tracePt t="191310" x="1887538" y="5624513"/>
          <p14:tracePt t="191318" x="1887538" y="5630863"/>
          <p14:tracePt t="191325" x="1887538" y="5637213"/>
          <p14:tracePt t="191334" x="1887538" y="5643563"/>
          <p14:tracePt t="191340" x="1887538" y="5649913"/>
          <p14:tracePt t="191348" x="1892300" y="5667375"/>
          <p14:tracePt t="191363" x="1905000" y="5680075"/>
          <p14:tracePt t="191370" x="1911350" y="5692775"/>
          <p14:tracePt t="191378" x="1917700" y="5699125"/>
          <p14:tracePt t="191386" x="1924050" y="5710238"/>
          <p14:tracePt t="191393" x="1936750" y="5729288"/>
          <p14:tracePt t="191401" x="1941513" y="5735638"/>
          <p14:tracePt t="191408" x="1947863" y="5741988"/>
          <p14:tracePt t="191416" x="1960563" y="5754688"/>
          <p14:tracePt t="191423" x="1960563" y="5759450"/>
          <p14:tracePt t="191430" x="1966913" y="5759450"/>
          <p14:tracePt t="191438" x="1966913" y="5772150"/>
          <p14:tracePt t="191446" x="1979613" y="5772150"/>
          <p14:tracePt t="191453" x="1985963" y="5778500"/>
          <p14:tracePt t="191460" x="2003425" y="5784850"/>
          <p14:tracePt t="191468" x="2016125" y="5797550"/>
          <p14:tracePt t="191475" x="2041525" y="5797550"/>
          <p14:tracePt t="191484" x="2065338" y="5810250"/>
          <p14:tracePt t="191490" x="2090738" y="5821363"/>
          <p14:tracePt t="191498" x="2101850" y="5821363"/>
          <p14:tracePt t="191505" x="2120900" y="5827713"/>
          <p14:tracePt t="191513" x="2133600" y="5840413"/>
          <p14:tracePt t="191520" x="2139950" y="5840413"/>
          <p14:tracePt t="191844" x="2127250" y="5840413"/>
          <p14:tracePt t="191852" x="2028825" y="5846763"/>
          <p14:tracePt t="191858" x="1892300" y="5859463"/>
          <p14:tracePt t="191866" x="1819275" y="5859463"/>
          <p14:tracePt t="191873" x="1609725" y="5870575"/>
          <p14:tracePt t="191881" x="1436688" y="5870575"/>
          <p14:tracePt t="191889" x="1381125" y="5876925"/>
          <p14:tracePt t="191905" x="1184275" y="5876925"/>
          <p14:tracePt t="191910" x="1158875" y="5876925"/>
          <p14:tracePt t="191918" x="1128713" y="5876925"/>
          <p14:tracePt t="191925" x="1116013" y="5876925"/>
          <p14:tracePt t="191986" x="1090613" y="5876925"/>
          <p14:tracePt t="191994" x="1085850" y="5876925"/>
          <p14:tracePt t="192001" x="1073150" y="5870575"/>
          <p14:tracePt t="192010" x="1060450" y="5870575"/>
          <p14:tracePt t="192016" x="1047750" y="5870575"/>
          <p14:tracePt t="192023" x="1036638" y="5865813"/>
          <p14:tracePt t="192031" x="1030288" y="5865813"/>
          <p14:tracePt t="192038" x="1023938" y="5859463"/>
          <p14:tracePt t="192046" x="1017588" y="5859463"/>
          <p14:tracePt t="192061" x="1004888" y="5853113"/>
          <p14:tracePt t="192069" x="992188" y="5853113"/>
          <p14:tracePt t="192076" x="968375" y="5846763"/>
          <p14:tracePt t="192085" x="968375" y="5840413"/>
          <p14:tracePt t="192091" x="962025" y="5840413"/>
          <p14:tracePt t="192099" x="955675" y="5834063"/>
          <p14:tracePt t="192106" x="949325" y="5834063"/>
          <p14:tracePt t="192114" x="942975" y="5834063"/>
          <p14:tracePt t="192121" x="942975" y="5827713"/>
          <p14:tracePt t="192128" x="936625" y="5827713"/>
          <p14:tracePt t="192143" x="930275" y="5821363"/>
          <p14:tracePt t="192249" x="925513" y="5821363"/>
          <p14:tracePt t="192272" x="919163" y="5821363"/>
          <p14:tracePt t="192278" x="912813" y="5821363"/>
          <p14:tracePt t="192308" x="906463" y="5815013"/>
          <p14:tracePt t="192316" x="900113" y="5815013"/>
          <p14:tracePt t="192346" x="900113" y="5810250"/>
          <p14:tracePt t="192759" x="930275" y="5810250"/>
          <p14:tracePt t="192767" x="949325" y="5810250"/>
          <p14:tracePt t="192774" x="962025" y="5810250"/>
          <p14:tracePt t="192781" x="981075" y="5810250"/>
          <p14:tracePt t="192788" x="1011238" y="5810250"/>
          <p14:tracePt t="192796" x="1023938" y="5810250"/>
          <p14:tracePt t="192803" x="1036638" y="5810250"/>
          <p14:tracePt t="192811" x="1054100" y="5815013"/>
          <p14:tracePt t="192818" x="1073150" y="5815013"/>
          <p14:tracePt t="192824" x="1085850" y="5815013"/>
          <p14:tracePt t="192832" x="1116013" y="5815013"/>
          <p14:tracePt t="192840" x="1141413" y="5815013"/>
          <p14:tracePt t="192847" x="1152525" y="5815013"/>
          <p14:tracePt t="192854" x="1177925" y="5815013"/>
          <p14:tracePt t="192863" x="1201738" y="5815013"/>
          <p14:tracePt t="192870" x="1214438" y="5815013"/>
          <p14:tracePt t="192877" x="1233488" y="5815013"/>
          <p14:tracePt t="192885" x="1250950" y="5815013"/>
          <p14:tracePt t="192906" x="1282700" y="5815013"/>
          <p14:tracePt t="192907" x="1295400" y="5815013"/>
          <p14:tracePt t="192916" x="1312863" y="5815013"/>
          <p14:tracePt t="192923" x="1319213" y="5815013"/>
          <p14:tracePt t="192930" x="1338263" y="5815013"/>
          <p14:tracePt t="192938" x="1350963" y="5815013"/>
          <p14:tracePt t="192945" x="1362075" y="5815013"/>
          <p14:tracePt t="192953" x="1387475" y="5827713"/>
          <p14:tracePt t="192960" x="1400175" y="5834063"/>
          <p14:tracePt t="192968" x="1406525" y="5834063"/>
          <p14:tracePt t="192975" x="1417638" y="5834063"/>
          <p14:tracePt t="192983" x="1430338" y="5840413"/>
          <p14:tracePt t="192990" x="1436688" y="5840413"/>
          <p14:tracePt t="192999" x="1443038" y="5840413"/>
          <p14:tracePt t="193005" x="1462088" y="5846763"/>
          <p14:tracePt t="193013" x="1473200" y="5846763"/>
          <p14:tracePt t="193020" x="1479550" y="5846763"/>
          <p14:tracePt t="193028" x="1492250" y="5846763"/>
          <p14:tracePt t="193035" x="1516063" y="5846763"/>
          <p14:tracePt t="193043" x="1528763" y="5846763"/>
          <p14:tracePt t="193050" x="1547813" y="5846763"/>
          <p14:tracePt t="193058" x="1571625" y="5846763"/>
          <p14:tracePt t="193066" x="1584325" y="5846763"/>
          <p14:tracePt t="193073" x="1616075" y="5846763"/>
          <p14:tracePt t="193080" x="1633538" y="5846763"/>
          <p14:tracePt t="193088" x="1646238" y="5846763"/>
          <p14:tracePt t="193095" x="1665288" y="5846763"/>
          <p14:tracePt t="193103" x="1682750" y="5846763"/>
          <p14:tracePt t="193110" x="1689100" y="5846763"/>
          <p14:tracePt t="193118" x="1708150" y="5846763"/>
          <p14:tracePt t="193125" x="1738313" y="5846763"/>
          <p14:tracePt t="193133" x="1763713" y="5846763"/>
          <p14:tracePt t="193140" x="1770063" y="5846763"/>
          <p14:tracePt t="193149" x="1800225" y="5846763"/>
          <p14:tracePt t="193155" x="1843088" y="5853113"/>
          <p14:tracePt t="193163" x="1855788" y="5853113"/>
          <p14:tracePt t="193170" x="1898650" y="5853113"/>
          <p14:tracePt t="193178" x="1936750" y="5853113"/>
          <p14:tracePt t="193185" x="1966913" y="5853113"/>
          <p14:tracePt t="193193" x="2003425" y="5853113"/>
          <p14:tracePt t="193200" x="2041525" y="5853113"/>
          <p14:tracePt t="193208" x="2052638" y="5853113"/>
          <p14:tracePt t="193216" x="2071688" y="5853113"/>
          <p14:tracePt t="193223" x="2101850" y="5853113"/>
          <p14:tracePt t="193238" x="2108200" y="5853113"/>
          <p14:tracePt t="193245" x="2114550" y="5853113"/>
          <p14:tracePt t="193253" x="2127250" y="5853113"/>
          <p14:tracePt t="193260" x="2133600" y="5853113"/>
          <p14:tracePt t="193268" x="2152650" y="5853113"/>
          <p14:tracePt t="193275" x="2170113" y="5846763"/>
          <p14:tracePt t="193283" x="2189163" y="5846763"/>
          <p14:tracePt t="193290" x="2219325" y="5846763"/>
          <p14:tracePt t="193299" x="2262188" y="5846763"/>
          <p14:tracePt t="193305" x="2281238" y="5846763"/>
          <p14:tracePt t="193313" x="2317750" y="5846763"/>
          <p14:tracePt t="193320" x="2373313" y="5846763"/>
          <p14:tracePt t="193328" x="2392363" y="5846763"/>
          <p14:tracePt t="193335" x="2417763" y="5846763"/>
          <p14:tracePt t="193343" x="2447925" y="5846763"/>
          <p14:tracePt t="193350" x="2466975" y="5846763"/>
          <p14:tracePt t="193357" x="2471738" y="5846763"/>
          <p14:tracePt t="193366" x="2490788" y="5846763"/>
          <p14:tracePt t="193372" x="2509838" y="5846763"/>
          <p14:tracePt t="193388" x="2565400" y="5846763"/>
          <p14:tracePt t="193395" x="2595563" y="5846763"/>
          <p14:tracePt t="193403" x="2620963" y="5846763"/>
          <p14:tracePt t="193410" x="2687638" y="5846763"/>
          <p14:tracePt t="193418" x="2749550" y="5846763"/>
          <p14:tracePt t="193425" x="2798763" y="5846763"/>
          <p14:tracePt t="193433" x="2867025" y="5846763"/>
          <p14:tracePt t="193440" x="2903538" y="5846763"/>
          <p14:tracePt t="193449" x="2928938" y="5846763"/>
          <p14:tracePt t="193455" x="2935288" y="5840413"/>
          <p14:tracePt t="193463" x="2947988" y="5840413"/>
          <p14:tracePt t="193470" x="2952750" y="5840413"/>
          <p14:tracePt t="193478" x="2959100" y="5840413"/>
          <p14:tracePt t="193493" x="2965450" y="5840413"/>
          <p14:tracePt t="193500" x="2971800" y="5840413"/>
          <p14:tracePt t="193508" x="2990850" y="5840413"/>
          <p14:tracePt t="193516" x="3008313" y="5840413"/>
          <p14:tracePt t="193523" x="3021013" y="5840413"/>
          <p14:tracePt t="193530" x="3052763" y="5840413"/>
          <p14:tracePt t="193538" x="3089275" y="5840413"/>
          <p14:tracePt t="193545" x="3101975" y="5840413"/>
          <p14:tracePt t="193553" x="3125788" y="5840413"/>
          <p14:tracePt t="193560" x="3144838" y="5840413"/>
          <p14:tracePt t="193568" x="3163888" y="5840413"/>
          <p14:tracePt t="193590" x="3168650" y="5840413"/>
          <p14:tracePt t="193606" x="3175000" y="5840413"/>
          <p14:tracePt t="193613" x="3187700" y="5840413"/>
          <p14:tracePt t="193621" x="3206750" y="5840413"/>
          <p14:tracePt t="193628" x="3213100" y="5840413"/>
          <p14:tracePt t="193636" x="3236913" y="5840413"/>
          <p14:tracePt t="193643" x="3255963" y="5840413"/>
          <p14:tracePt t="193651" x="3273425" y="5840413"/>
          <p14:tracePt t="193658" x="3286125" y="5840413"/>
          <p14:tracePt t="193666" x="3317875" y="5840413"/>
          <p14:tracePt t="193673" x="3328988" y="5840413"/>
          <p14:tracePt t="193681" x="3335338" y="5840413"/>
          <p14:tracePt t="193696" x="3341688" y="5840413"/>
          <p14:tracePt t="193703" x="3348038" y="5840413"/>
          <p14:tracePt t="193711" x="3354388" y="5840413"/>
          <p14:tracePt t="193718" x="3360738" y="5840413"/>
          <p14:tracePt t="193726" x="3378200" y="5840413"/>
          <p14:tracePt t="193733" x="3403600" y="5840413"/>
          <p14:tracePt t="193741" x="3416300" y="5840413"/>
          <p14:tracePt t="193749" x="3452813" y="5840413"/>
          <p14:tracePt t="193755" x="3465513" y="5840413"/>
          <p14:tracePt t="193763" x="3489325" y="5840413"/>
          <p14:tracePt t="193854" x="3495675" y="5840413"/>
          <p14:tracePt t="193869" x="3502025" y="5840413"/>
          <p14:tracePt t="193891" x="3508375" y="5840413"/>
          <p14:tracePt t="193899" x="3514725" y="5840413"/>
          <p14:tracePt t="193906" x="3521075" y="5840413"/>
          <p14:tracePt t="193921" x="3533775" y="5840413"/>
          <p14:tracePt t="193929" x="3551238" y="5840413"/>
          <p14:tracePt t="193936" x="3557588" y="5840413"/>
          <p14:tracePt t="193951" x="3570288" y="5840413"/>
          <p14:tracePt t="193959" x="3600450" y="5840413"/>
          <p14:tracePt t="193967" x="3619500" y="5840413"/>
          <p14:tracePt t="193973" x="3625850" y="5840413"/>
          <p14:tracePt t="193983" x="3632200" y="5840413"/>
          <p14:tracePt t="193988" x="3638550" y="5840413"/>
          <p14:tracePt t="194003" x="3649663" y="5840413"/>
          <p14:tracePt t="194011" x="3656013" y="5840413"/>
          <p14:tracePt t="194020" x="3668713" y="5840413"/>
          <p14:tracePt t="194026" x="3694113" y="5840413"/>
          <p14:tracePt t="194034" x="3724275" y="5840413"/>
          <p14:tracePt t="194041" x="3743325" y="5840413"/>
          <p14:tracePt t="194050" x="3754438" y="5840413"/>
          <p14:tracePt t="194056" x="3779838" y="5840413"/>
          <p14:tracePt t="194064" x="3829050" y="5840413"/>
          <p14:tracePt t="194071" x="3841750" y="5840413"/>
          <p14:tracePt t="194079" x="3859213" y="5840413"/>
          <p14:tracePt t="194086" x="3871913" y="5840413"/>
          <p14:tracePt t="194093" x="3878263" y="5840413"/>
          <p14:tracePt t="194102" x="3890963" y="5840413"/>
          <p14:tracePt t="194109" x="3903663" y="5840413"/>
          <p14:tracePt t="194117" x="3914775" y="5840413"/>
          <p14:tracePt t="194123" x="3921125" y="5840413"/>
          <p14:tracePt t="194133" x="3946525" y="5840413"/>
          <p14:tracePt t="194138" x="3952875" y="5840413"/>
          <p14:tracePt t="194146" x="3976688" y="5840413"/>
          <p14:tracePt t="194153" x="3995738" y="5840413"/>
          <p14:tracePt t="194161" x="4008438" y="5840413"/>
          <p14:tracePt t="194170" x="4019550" y="5840413"/>
          <p14:tracePt t="194176" x="4025900" y="5840413"/>
          <p14:tracePt t="194199" x="4032250" y="5840413"/>
          <p14:tracePt t="194221" x="4038600" y="5840413"/>
          <p14:tracePt t="194244" x="4044950" y="5840413"/>
          <p14:tracePt t="194266" x="4051300" y="5840413"/>
          <p14:tracePt t="194273" x="4064000" y="5840413"/>
          <p14:tracePt t="194296" x="4068763" y="5840413"/>
          <p14:tracePt t="194303" x="4075113" y="5840413"/>
          <p14:tracePt t="194311" x="4081463" y="5840413"/>
          <p14:tracePt t="194319" x="4087813" y="5840413"/>
          <p14:tracePt t="194326" x="4100513" y="5840413"/>
          <p14:tracePt t="194334" x="4106863" y="5840413"/>
          <p14:tracePt t="194350" x="4119563" y="5840413"/>
          <p14:tracePt t="194356" x="4137025" y="5840413"/>
          <p14:tracePt t="194364" x="4149725" y="5840413"/>
          <p14:tracePt t="194371" x="4173538" y="5840413"/>
          <p14:tracePt t="194378" x="4192588" y="5840413"/>
          <p14:tracePt t="194386" x="4205288" y="5840413"/>
          <p14:tracePt t="194394" x="4229100" y="5840413"/>
          <p14:tracePt t="194401" x="4267200" y="5840413"/>
          <p14:tracePt t="194409" x="4279900" y="5840413"/>
          <p14:tracePt t="194417" x="4297363" y="5840413"/>
          <p14:tracePt t="194424" x="4329113" y="5840413"/>
          <p14:tracePt t="194433" x="4340225" y="5840413"/>
          <p14:tracePt t="194439" x="4378325" y="5840413"/>
          <p14:tracePt t="194446" x="4402138" y="5840413"/>
          <p14:tracePt t="194453" x="4408488" y="5840413"/>
          <p14:tracePt t="194461" x="4464050" y="5840413"/>
          <p14:tracePt t="194469" x="4506913" y="5840413"/>
          <p14:tracePt t="194476" x="4556125" y="5840413"/>
          <p14:tracePt t="194492" x="4611688" y="5840413"/>
          <p14:tracePt t="194500" x="4660900" y="5840413"/>
          <p14:tracePt t="194506" x="4692650" y="5840413"/>
          <p14:tracePt t="194514" x="4729163" y="5840413"/>
          <p14:tracePt t="194521" x="4765675" y="5840413"/>
          <p14:tracePt t="194529" x="4778375" y="5840413"/>
          <p14:tracePt t="194536" x="4797425" y="5840413"/>
          <p14:tracePt t="194544" x="4814888" y="5840413"/>
          <p14:tracePt t="194551" x="4821238" y="5840413"/>
          <p14:tracePt t="194559" x="4840288" y="5840413"/>
          <p14:tracePt t="194567" x="4859338" y="5840413"/>
          <p14:tracePt t="194573" x="4883150" y="5840413"/>
          <p14:tracePt t="194583" x="4902200" y="5840413"/>
          <p14:tracePt t="194588" x="4919663" y="5840413"/>
          <p14:tracePt t="194596" x="4938713" y="5840413"/>
          <p14:tracePt t="194603" x="4957763" y="5840413"/>
          <p14:tracePt t="194611" x="4981575" y="5840413"/>
          <p14:tracePt t="194619" x="5006975" y="5840413"/>
          <p14:tracePt t="194626" x="5013325" y="5840413"/>
          <p14:tracePt t="194633" x="5024438" y="5840413"/>
          <p14:tracePt t="194641" x="5043488" y="5840413"/>
          <p14:tracePt t="194650" x="5049838" y="5840413"/>
          <p14:tracePt t="194656" x="5080000" y="5840413"/>
          <p14:tracePt t="194664" x="5092700" y="5840413"/>
          <p14:tracePt t="194671" x="5099050" y="5840413"/>
          <p14:tracePt t="194679" x="5111750" y="5840413"/>
          <p14:tracePt t="194687" x="5118100" y="5840413"/>
          <p14:tracePt t="194694" x="5124450" y="5840413"/>
          <p14:tracePt t="194701" x="5141913" y="5840413"/>
          <p14:tracePt t="194708" x="5173663" y="5840413"/>
          <p14:tracePt t="194717" x="5191125" y="5840413"/>
          <p14:tracePt t="194723" x="5203825" y="5840413"/>
          <p14:tracePt t="194733" x="5216525" y="5840413"/>
          <p14:tracePt t="194738" x="5235575" y="5840413"/>
          <p14:tracePt t="194746" x="5246688" y="5840413"/>
          <p14:tracePt t="194753" x="5253038" y="5840413"/>
          <p14:tracePt t="194761" x="5272088" y="5840413"/>
          <p14:tracePt t="194769" x="5284788" y="5846763"/>
          <p14:tracePt t="194776" x="5295900" y="5846763"/>
          <p14:tracePt t="194784" x="5314950" y="5846763"/>
          <p14:tracePt t="194791" x="5327650" y="5846763"/>
          <p14:tracePt t="194801" x="5345113" y="5853113"/>
          <p14:tracePt t="194806" x="5383213" y="5853113"/>
          <p14:tracePt t="194814" x="5432425" y="5853113"/>
          <p14:tracePt t="194821" x="5449888" y="5853113"/>
          <p14:tracePt t="194829" x="5500688" y="5853113"/>
          <p14:tracePt t="194836" x="5537200" y="5853113"/>
          <p14:tracePt t="194844" x="5567363" y="5853113"/>
          <p14:tracePt t="194852" x="5586413" y="5853113"/>
          <p14:tracePt t="194859" x="5622925" y="5853113"/>
          <p14:tracePt t="194867" x="5635625" y="5853113"/>
          <p14:tracePt t="194873" x="5654675" y="5853113"/>
          <p14:tracePt t="194890" x="5678488" y="5853113"/>
          <p14:tracePt t="194896" x="5691188" y="5853113"/>
          <p14:tracePt t="194903" x="5703888" y="5853113"/>
          <p14:tracePt t="194911" x="5715000" y="5853113"/>
          <p14:tracePt t="194919" x="5727700" y="5853113"/>
          <p14:tracePt t="194927" x="5746750" y="5853113"/>
          <p14:tracePt t="194934" x="5759450" y="5853113"/>
          <p14:tracePt t="194950" x="5765800" y="5853113"/>
          <p14:tracePt t="194956" x="5776913" y="5853113"/>
          <p14:tracePt t="194964" x="5783263" y="5853113"/>
          <p14:tracePt t="194971" x="5789613" y="5853113"/>
          <p14:tracePt t="194979" x="5795963" y="5853113"/>
          <p14:tracePt t="194994" x="5802313" y="5853113"/>
          <p14:tracePt t="195001" x="5808663" y="5853113"/>
          <p14:tracePt t="195008" x="5821363" y="5859463"/>
          <p14:tracePt t="195017" x="5832475" y="5859463"/>
          <p14:tracePt t="195023" x="5870575" y="5859463"/>
          <p14:tracePt t="195032" x="5900738" y="5859463"/>
          <p14:tracePt t="195038" x="5913438" y="5859463"/>
          <p14:tracePt t="195046" x="5930900" y="5859463"/>
          <p14:tracePt t="195053" x="5943600" y="5859463"/>
          <p14:tracePt t="195061" x="5949950" y="5859463"/>
          <p14:tracePt t="195069" x="5956300" y="5859463"/>
          <p14:tracePt t="195129" x="5969000" y="5859463"/>
          <p14:tracePt t="195136" x="5975350" y="5859463"/>
          <p14:tracePt t="195144" x="5980113" y="5859463"/>
          <p14:tracePt t="195466" x="5986463" y="5859463"/>
          <p14:tracePt t="195474" x="5999163" y="5859463"/>
          <p14:tracePt t="195487" x="6005513" y="5859463"/>
          <p14:tracePt t="195495" x="6011863" y="5859463"/>
          <p14:tracePt t="195502" x="6024563" y="5859463"/>
          <p14:tracePt t="195510" x="6035675" y="5859463"/>
          <p14:tracePt t="195517" x="6048375" y="5859463"/>
          <p14:tracePt t="195525" x="6067425" y="5859463"/>
          <p14:tracePt t="195533" x="6097588" y="5859463"/>
          <p14:tracePt t="195540" x="6103938" y="5859463"/>
          <p14:tracePt t="195548" x="6129338" y="5859463"/>
          <p14:tracePt t="195555" x="6153150" y="5859463"/>
          <p14:tracePt t="195563" x="6165850" y="5859463"/>
          <p14:tracePt t="195570" x="6202363" y="5859463"/>
          <p14:tracePt t="195578" x="6234113" y="5859463"/>
          <p14:tracePt t="195585" x="6240463" y="5859463"/>
          <p14:tracePt t="195593" x="6276975" y="5859463"/>
          <p14:tracePt t="195600" x="6319838" y="5859463"/>
          <p14:tracePt t="195608" x="6338888" y="5859463"/>
          <p14:tracePt t="195615" x="6362700" y="5859463"/>
          <p14:tracePt t="195624" x="6394450" y="5859463"/>
          <p14:tracePt t="195630" x="6418263" y="5859463"/>
          <p14:tracePt t="195638" x="6450013" y="5859463"/>
          <p14:tracePt t="195645" x="6473825" y="5859463"/>
          <p14:tracePt t="195653" x="6505575" y="5859463"/>
          <p14:tracePt t="195660" x="6516688" y="5859463"/>
          <p14:tracePt t="195668" x="6542088" y="5859463"/>
          <p14:tracePt t="195675" x="6554788" y="5859463"/>
          <p14:tracePt t="195683" x="6561138" y="5859463"/>
          <p14:tracePt t="195691" x="6565900" y="5859463"/>
          <p14:tracePt t="195750" x="6572250" y="5859463"/>
          <p14:tracePt t="195757" x="6584950" y="5859463"/>
          <p14:tracePt t="195765" x="6610350" y="5859463"/>
          <p14:tracePt t="195772" x="6627813" y="5859463"/>
          <p14:tracePt t="195780" x="6640513" y="5859463"/>
          <p14:tracePt t="195787" x="6653213" y="5859463"/>
          <p14:tracePt t="195795" x="6665913" y="5859463"/>
          <p14:tracePt t="195804" x="6672263" y="5859463"/>
          <p14:tracePt t="195856" x="6677025" y="5859463"/>
          <p14:tracePt t="195872" x="6683375" y="5859463"/>
          <p14:tracePt t="195882" x="6689725" y="5859463"/>
          <p14:tracePt t="195886" x="6696075" y="5859463"/>
          <p14:tracePt t="195894" x="6702425" y="5859463"/>
          <p14:tracePt t="195909" x="6708775" y="5859463"/>
          <p14:tracePt t="196087" x="6715125" y="5859463"/>
          <p14:tracePt t="196095" x="6721475" y="5859463"/>
          <p14:tracePt t="196102" x="6732588" y="5859463"/>
          <p14:tracePt t="196110" x="6738938" y="5859463"/>
          <p14:tracePt t="196186" x="6745288" y="5859463"/>
          <p14:tracePt t="196193" x="6764338" y="5853113"/>
          <p14:tracePt t="196208" x="6777038" y="5853113"/>
          <p14:tracePt t="196216" x="6781800" y="5853113"/>
          <p14:tracePt t="196225" x="6788150" y="5853113"/>
          <p14:tracePt t="197552" x="6781800" y="5853113"/>
          <p14:tracePt t="197557" x="6770688" y="5853113"/>
          <p14:tracePt t="197565" x="6764338" y="5853113"/>
          <p14:tracePt t="197572" x="6757988" y="5853113"/>
          <p14:tracePt t="197580" x="6745288" y="5853113"/>
          <p14:tracePt t="197595" x="6738938" y="5853113"/>
          <p14:tracePt t="197611" x="6732588" y="5853113"/>
          <p14:tracePt t="197618" x="6732588" y="5859463"/>
          <p14:tracePt t="197626" x="6726238" y="5859463"/>
          <p14:tracePt t="197633" x="6715125" y="5865813"/>
          <p14:tracePt t="197642" x="6708775" y="5865813"/>
          <p14:tracePt t="197648" x="6689725" y="5870575"/>
          <p14:tracePt t="197656" x="6653213" y="5870575"/>
          <p14:tracePt t="197663" x="6616700" y="5876925"/>
          <p14:tracePt t="197671" x="6529388" y="5889625"/>
          <p14:tracePt t="197678" x="6430963" y="5908675"/>
          <p14:tracePt t="197686" x="6375400" y="5908675"/>
          <p14:tracePt t="197693" x="6251575" y="5919788"/>
          <p14:tracePt t="197700" x="6129338" y="5938838"/>
          <p14:tracePt t="197709" x="6067425" y="5938838"/>
          <p14:tracePt t="197715" x="5930900" y="5951538"/>
          <p14:tracePt t="197723" x="5832475" y="5951538"/>
          <p14:tracePt t="197730" x="5770563" y="5951538"/>
          <p14:tracePt t="197738" x="5661025" y="5957888"/>
          <p14:tracePt t="197745" x="5573713" y="5957888"/>
          <p14:tracePt t="197753" x="5524500" y="5957888"/>
          <p14:tracePt t="197761" x="5462588" y="5970588"/>
          <p14:tracePt t="197768" x="5400675" y="5970588"/>
          <p14:tracePt t="197776" x="5334000" y="5975350"/>
          <p14:tracePt t="197783" x="5314950" y="5975350"/>
          <p14:tracePt t="197792" x="5246688" y="5988050"/>
          <p14:tracePt t="197798" x="5160963" y="5994400"/>
          <p14:tracePt t="197806" x="5124450" y="6000750"/>
          <p14:tracePt t="197813" x="5037138" y="6000750"/>
          <p14:tracePt t="197821" x="4914900" y="6000750"/>
          <p14:tracePt t="197829" x="4852988" y="6000750"/>
          <p14:tracePt t="197836" x="4729163" y="6000750"/>
          <p14:tracePt t="197843" x="4605338" y="6000750"/>
          <p14:tracePt t="197850" x="4568825" y="6000750"/>
          <p14:tracePt t="197859" x="4457700" y="6000750"/>
          <p14:tracePt t="197865" x="4395788" y="6000750"/>
          <p14:tracePt t="197873" x="4359275" y="6000750"/>
          <p14:tracePt t="197880" x="4316413" y="6000750"/>
          <p14:tracePt t="197894" x="4254500" y="6000750"/>
          <p14:tracePt t="197896" x="4205288" y="6000750"/>
          <p14:tracePt t="197903" x="4192588" y="6000750"/>
          <p14:tracePt t="197911" x="4156075" y="6000750"/>
          <p14:tracePt t="197918" x="4130675" y="6000750"/>
          <p14:tracePt t="197926" x="4106863" y="6000750"/>
          <p14:tracePt t="197933" x="4087813" y="5994400"/>
          <p14:tracePt t="197942" x="4044950" y="5994400"/>
          <p14:tracePt t="197948" x="4019550" y="5988050"/>
          <p14:tracePt t="197956" x="3963988" y="5988050"/>
          <p14:tracePt t="197963" x="3903663" y="5988050"/>
          <p14:tracePt t="197970" x="3829050" y="5975350"/>
          <p14:tracePt t="197978" x="3798888" y="5975350"/>
          <p14:tracePt t="197986" x="3698875" y="5970588"/>
          <p14:tracePt t="197994" x="3662363" y="5970588"/>
          <p14:tracePt t="198001" x="3643313" y="5964238"/>
          <p14:tracePt t="198009" x="3625850" y="5957888"/>
          <p14:tracePt t="198015" x="3613150" y="5951538"/>
          <p14:tracePt t="198023" x="3600450" y="5945188"/>
          <p14:tracePt t="198030" x="3576638" y="5945188"/>
          <p14:tracePt t="198038" x="3557588" y="5938838"/>
          <p14:tracePt t="198046" x="3544888" y="5938838"/>
          <p14:tracePt t="198053" x="3527425" y="5938838"/>
          <p14:tracePt t="198061" x="3508375" y="5938838"/>
          <p14:tracePt t="198068" x="3502025" y="5932488"/>
          <p14:tracePt t="198076" x="3495675" y="5932488"/>
          <p14:tracePt t="198083" x="3482975" y="5926138"/>
          <p14:tracePt t="198106" x="3478213" y="5926138"/>
          <p14:tracePt t="198144" x="3478213" y="5919788"/>
          <p14:tracePt t="198151" x="3482975" y="5915025"/>
          <p14:tracePt t="198166" x="3482975" y="5908675"/>
          <p14:tracePt t="198174" x="3489325" y="5908675"/>
          <p14:tracePt t="198181" x="3489325" y="5895975"/>
          <p14:tracePt t="198204" x="3495675" y="5889625"/>
          <p14:tracePt t="198218" x="3502025" y="5883275"/>
          <p14:tracePt t="198227" x="3502025" y="5876925"/>
          <p14:tracePt t="198233" x="3514725" y="5865813"/>
          <p14:tracePt t="198243" x="3521075" y="5865813"/>
          <p14:tracePt t="198248" x="3538538" y="5853113"/>
          <p14:tracePt t="198257" x="3570288" y="5840413"/>
          <p14:tracePt t="198263" x="3600450" y="5821363"/>
          <p14:tracePt t="198272" x="3619500" y="5821363"/>
          <p14:tracePt t="198279" x="3656013" y="5810250"/>
          <p14:tracePt t="198286" x="3698875" y="5797550"/>
          <p14:tracePt t="198294" x="3711575" y="5791200"/>
          <p14:tracePt t="198301" x="3730625" y="5784850"/>
          <p14:tracePt t="198309" x="3754438" y="5778500"/>
          <p14:tracePt t="198354" x="3760788" y="5778500"/>
          <p14:tracePt t="198361" x="3773488" y="5778500"/>
          <p14:tracePt t="198369" x="3779838" y="5778500"/>
          <p14:tracePt t="198377" x="3792538" y="5778500"/>
          <p14:tracePt t="198383" x="3803650" y="5778500"/>
          <p14:tracePt t="198393" x="3810000" y="5778500"/>
          <p14:tracePt t="198579" x="3816350" y="5778500"/>
          <p14:tracePt t="198587" x="3822700" y="5778500"/>
          <p14:tracePt t="198594" x="3829050" y="5778500"/>
          <p14:tracePt t="198599" x="3841750" y="5778500"/>
          <p14:tracePt t="198607" x="3841750" y="5772150"/>
          <p14:tracePt t="198616" x="3848100" y="5772150"/>
          <p14:tracePt t="198669" x="3854450" y="5772150"/>
          <p14:tracePt t="198676" x="3859213" y="5772150"/>
          <p14:tracePt t="198683" x="3865563" y="5772150"/>
          <p14:tracePt t="198691" x="3871913" y="5772150"/>
          <p14:tracePt t="198699" x="3878263" y="5772150"/>
          <p14:tracePt t="199104" x="3884613" y="5772150"/>
          <p14:tracePt t="199111" x="3890963" y="5772150"/>
          <p14:tracePt t="199118" x="3903663" y="5772150"/>
          <p14:tracePt t="199126" x="3914775" y="5772150"/>
          <p14:tracePt t="199133" x="3927475" y="5765800"/>
          <p14:tracePt t="199141" x="3946525" y="5765800"/>
          <p14:tracePt t="199148" x="3959225" y="5765800"/>
          <p14:tracePt t="199156" x="3995738" y="5765800"/>
          <p14:tracePt t="199164" x="4019550" y="5765800"/>
          <p14:tracePt t="199172" x="4038600" y="5765800"/>
          <p14:tracePt t="199179" x="4064000" y="5765800"/>
          <p14:tracePt t="199185" x="4113213" y="5765800"/>
          <p14:tracePt t="199194" x="4124325" y="5765800"/>
          <p14:tracePt t="199200" x="4168775" y="5765800"/>
          <p14:tracePt t="199208" x="4198938" y="5765800"/>
          <p14:tracePt t="199215" x="4217988" y="5765800"/>
          <p14:tracePt t="199223" x="4248150" y="5772150"/>
          <p14:tracePt t="199230" x="4267200" y="5772150"/>
          <p14:tracePt t="199238" x="4284663" y="5772150"/>
          <p14:tracePt t="199246" x="4297363" y="5778500"/>
          <p14:tracePt t="199253" x="4316413" y="5778500"/>
          <p14:tracePt t="199261" x="4340225" y="5778500"/>
          <p14:tracePt t="199275" x="4359275" y="5784850"/>
          <p14:tracePt t="199283" x="4389438" y="5784850"/>
          <p14:tracePt t="199290" x="4395788" y="5784850"/>
          <p14:tracePt t="199298" x="4427538" y="5784850"/>
          <p14:tracePt t="199305" x="4445000" y="5784850"/>
          <p14:tracePt t="199313" x="4464050" y="5784850"/>
          <p14:tracePt t="199320" x="4494213" y="5784850"/>
          <p14:tracePt t="199328" x="4519613" y="5784850"/>
          <p14:tracePt t="199335" x="4525963" y="5784850"/>
          <p14:tracePt t="199344" x="4545013" y="5784850"/>
          <p14:tracePt t="199350" x="4556125" y="5784850"/>
          <p14:tracePt t="199358" x="4562475" y="5784850"/>
          <p14:tracePt t="199365" x="4568825" y="5784850"/>
          <p14:tracePt t="199373" x="4575175" y="5784850"/>
          <p14:tracePt t="199381" x="4581525" y="5784850"/>
          <p14:tracePt t="199388" x="4594225" y="5784850"/>
          <p14:tracePt t="199396" x="4624388" y="5784850"/>
          <p14:tracePt t="199403" x="4649788" y="5784850"/>
          <p14:tracePt t="199411" x="4660900" y="5784850"/>
          <p14:tracePt t="199418" x="4692650" y="5784850"/>
          <p14:tracePt t="199425" x="4716463" y="5784850"/>
          <p14:tracePt t="199433" x="4722813" y="5784850"/>
          <p14:tracePt t="199441" x="4735513" y="5784850"/>
          <p14:tracePt t="199448" x="4741863" y="5784850"/>
          <p14:tracePt t="199478" x="4754563" y="5772150"/>
          <p14:tracePt t="199486" x="4754563" y="5765800"/>
          <p14:tracePt t="199494" x="4765675" y="5748338"/>
          <p14:tracePt t="199501" x="4778375" y="5716588"/>
          <p14:tracePt t="199508" x="4791075" y="5710238"/>
          <p14:tracePt t="199516" x="4810125" y="5692775"/>
          <p14:tracePt t="199524" x="4833938" y="5661025"/>
          <p14:tracePt t="199531" x="4833938" y="5649913"/>
          <p14:tracePt t="199538" x="4852988" y="5637213"/>
          <p14:tracePt t="199547" x="4859338" y="5624513"/>
          <p14:tracePt t="199553" x="4859338" y="5611813"/>
          <p14:tracePt t="199562" x="4859338" y="5599113"/>
          <p14:tracePt t="199568" x="4859338" y="5588000"/>
          <p14:tracePt t="199576" x="4859338" y="5568950"/>
          <p14:tracePt t="199583" x="4859338" y="5562600"/>
          <p14:tracePt t="199591" x="4852988" y="5549900"/>
          <p14:tracePt t="199598" x="4833938" y="5532438"/>
          <p14:tracePt t="199606" x="4827588" y="5519738"/>
          <p14:tracePt t="199614" x="4814888" y="5494338"/>
          <p14:tracePt t="199621" x="4803775" y="5476875"/>
          <p14:tracePt t="199628" x="4797425" y="5470525"/>
          <p14:tracePt t="199636" x="4784725" y="5451475"/>
          <p14:tracePt t="199645" x="4772025" y="5434013"/>
          <p14:tracePt t="199651" x="4759325" y="5414963"/>
          <p14:tracePt t="199658" x="4748213" y="5395913"/>
          <p14:tracePt t="199666" x="4729163" y="5384800"/>
          <p14:tracePt t="199674" x="4729163" y="5378450"/>
          <p14:tracePt t="199681" x="4716463" y="5365750"/>
          <p14:tracePt t="199688" x="4705350" y="5359400"/>
          <p14:tracePt t="199696" x="4679950" y="5353050"/>
          <p14:tracePt t="199703" x="4673600" y="5346700"/>
          <p14:tracePt t="199711" x="4667250" y="5340350"/>
          <p14:tracePt t="199718" x="4649788" y="5334000"/>
          <p14:tracePt t="199726" x="4643438" y="5334000"/>
          <p14:tracePt t="199733" x="4630738" y="5329238"/>
          <p14:tracePt t="199741" x="4605338" y="5329238"/>
          <p14:tracePt t="199748" x="4594225" y="5322888"/>
          <p14:tracePt t="199756" x="4575175" y="5316538"/>
          <p14:tracePt t="199764" x="4556125" y="5316538"/>
          <p14:tracePt t="199771" x="4532313" y="5310188"/>
          <p14:tracePt t="199778" x="4513263" y="5310188"/>
          <p14:tracePt t="199786" x="4494213" y="5310188"/>
          <p14:tracePt t="199795" x="4464050" y="5303838"/>
          <p14:tracePt t="199802" x="4457700" y="5303838"/>
          <p14:tracePt t="199808" x="4427538" y="5297488"/>
          <p14:tracePt t="199816" x="4408488" y="5297488"/>
          <p14:tracePt t="199823" x="4395788" y="5297488"/>
          <p14:tracePt t="199831" x="4365625" y="5297488"/>
          <p14:tracePt t="199838" x="4346575" y="5297488"/>
          <p14:tracePt t="199847" x="4333875" y="5297488"/>
          <p14:tracePt t="199853" x="4310063" y="5297488"/>
          <p14:tracePt t="199861" x="4291013" y="5297488"/>
          <p14:tracePt t="199868" x="4279900" y="5297488"/>
          <p14:tracePt t="199876" x="4254500" y="5297488"/>
          <p14:tracePt t="199883" x="4235450" y="5297488"/>
          <p14:tracePt t="199897" x="4229100" y="5297488"/>
          <p14:tracePt t="199899" x="4198938" y="5297488"/>
          <p14:tracePt t="199906" x="4162425" y="5297488"/>
          <p14:tracePt t="199913" x="4143375" y="5297488"/>
          <p14:tracePt t="199921" x="4130675" y="5303838"/>
          <p14:tracePt t="199929" x="4106863" y="5310188"/>
          <p14:tracePt t="199936" x="4081463" y="5316538"/>
          <p14:tracePt t="199945" x="4075113" y="5322888"/>
          <p14:tracePt t="199951" x="4057650" y="5329238"/>
          <p14:tracePt t="199958" x="4038600" y="5334000"/>
          <p14:tracePt t="199966" x="4032250" y="5334000"/>
          <p14:tracePt t="199973" x="4019550" y="5340350"/>
          <p14:tracePt t="199981" x="4008438" y="5346700"/>
          <p14:tracePt t="199988" x="3995738" y="5346700"/>
          <p14:tracePt t="199996" x="3989388" y="5353050"/>
          <p14:tracePt t="200003" x="3983038" y="5353050"/>
          <p14:tracePt t="200012" x="3976688" y="5365750"/>
          <p14:tracePt t="200018" x="3970338" y="5365750"/>
          <p14:tracePt t="200026" x="3970338" y="5372100"/>
          <p14:tracePt t="200033" x="3963988" y="5384800"/>
          <p14:tracePt t="200041" x="3959225" y="5384800"/>
          <p14:tracePt t="200048" x="3952875" y="5402263"/>
          <p14:tracePt t="200056" x="3946525" y="5427663"/>
          <p14:tracePt t="200064" x="3946525" y="5438775"/>
          <p14:tracePt t="200071" x="3940175" y="5457825"/>
          <p14:tracePt t="200078" x="3933825" y="5470525"/>
          <p14:tracePt t="200086" x="3933825" y="5476875"/>
          <p14:tracePt t="200094" x="3933825" y="5494338"/>
          <p14:tracePt t="200101" x="3933825" y="5507038"/>
          <p14:tracePt t="200116" x="3933825" y="5526088"/>
          <p14:tracePt t="200124" x="3933825" y="5538788"/>
          <p14:tracePt t="200131" x="3933825" y="5549900"/>
          <p14:tracePt t="200138" x="3933825" y="5556250"/>
          <p14:tracePt t="200146" x="3933825" y="5562600"/>
          <p14:tracePt t="200153" x="3933825" y="5575300"/>
          <p14:tracePt t="200162" x="3933825" y="5581650"/>
          <p14:tracePt t="200168" x="3933825" y="5588000"/>
          <p14:tracePt t="200176" x="3933825" y="5599113"/>
          <p14:tracePt t="200183" x="3933825" y="5605463"/>
          <p14:tracePt t="200191" x="3933825" y="5611813"/>
          <p14:tracePt t="200198" x="3933825" y="5618163"/>
          <p14:tracePt t="200206" x="3940175" y="5624513"/>
          <p14:tracePt t="200213" x="3946525" y="5637213"/>
          <p14:tracePt t="200221" x="3970338" y="5667375"/>
          <p14:tracePt t="200228" x="3983038" y="5680075"/>
          <p14:tracePt t="200236" x="3995738" y="5692775"/>
          <p14:tracePt t="200244" x="4008438" y="5699125"/>
          <p14:tracePt t="200251" x="4019550" y="5710238"/>
          <p14:tracePt t="200258" x="4032250" y="5716588"/>
          <p14:tracePt t="200266" x="4057650" y="5729288"/>
          <p14:tracePt t="200274" x="4075113" y="5735638"/>
          <p14:tracePt t="200281" x="4081463" y="5741988"/>
          <p14:tracePt t="200288" x="4100513" y="5741988"/>
          <p14:tracePt t="200296" x="4119563" y="5741988"/>
          <p14:tracePt t="200303" x="4130675" y="5754688"/>
          <p14:tracePt t="200311" x="4149725" y="5754688"/>
          <p14:tracePt t="200318" x="4173538" y="5754688"/>
          <p14:tracePt t="200326" x="4186238" y="5759450"/>
          <p14:tracePt t="200333" x="4211638" y="5759450"/>
          <p14:tracePt t="200341" x="4224338" y="5759450"/>
          <p14:tracePt t="200348" x="4229100" y="5765800"/>
          <p14:tracePt t="200356" x="4235450" y="5765800"/>
          <p14:tracePt t="200364" x="4241800" y="5765800"/>
          <p14:tracePt t="200378" x="4248150" y="5765800"/>
          <p14:tracePt t="200394" x="4254500" y="5765800"/>
          <p14:tracePt t="200401" x="4260850" y="5765800"/>
          <p14:tracePt t="200408" x="4267200" y="5765800"/>
          <p14:tracePt t="200424" x="4273550" y="5765800"/>
          <p14:tracePt t="200784" x="4267200" y="5765800"/>
          <p14:tracePt t="200791" x="4260850" y="5765800"/>
          <p14:tracePt t="200874" x="4260850" y="5772150"/>
          <p14:tracePt t="200882" x="4260850" y="5784850"/>
          <p14:tracePt t="200888" x="4260850" y="5797550"/>
          <p14:tracePt t="200910" x="4329113" y="5870575"/>
          <p14:tracePt t="200911" x="4359275" y="5889625"/>
          <p14:tracePt t="200919" x="4427538" y="5915025"/>
          <p14:tracePt t="200927" x="4532313" y="5970588"/>
          <p14:tracePt t="200934" x="4630738" y="6007100"/>
          <p14:tracePt t="200942" x="4673600" y="6026150"/>
          <p14:tracePt t="200949" x="4772025" y="6043613"/>
          <p14:tracePt t="200954" x="4876800" y="6075363"/>
          <p14:tracePt t="200962" x="4914900" y="6081713"/>
          <p14:tracePt t="200969" x="5000625" y="6092825"/>
          <p14:tracePt t="200977" x="5075238" y="6105525"/>
          <p14:tracePt t="200985" x="5105400" y="6105525"/>
          <p14:tracePt t="200992" x="5160963" y="6105525"/>
          <p14:tracePt t="201000" x="5222875" y="6099175"/>
          <p14:tracePt t="201007" x="5246688" y="6092825"/>
          <p14:tracePt t="201015" x="5289550" y="6092825"/>
          <p14:tracePt t="201023" x="5357813" y="6086475"/>
          <p14:tracePt t="201030" x="5376863" y="6075363"/>
          <p14:tracePt t="201038" x="5400675" y="6075363"/>
          <p14:tracePt t="201045" x="5445125" y="6069013"/>
          <p14:tracePt t="201054" x="5481638" y="6062663"/>
          <p14:tracePt t="201061" x="5500688" y="6062663"/>
          <p14:tracePt t="201068" x="5537200" y="6062663"/>
          <p14:tracePt t="201076" x="5580063" y="6056313"/>
          <p14:tracePt t="201083" x="5586413" y="6056313"/>
          <p14:tracePt t="201091" x="5592763" y="6056313"/>
          <p14:tracePt t="201106" x="5599113" y="6056313"/>
          <p14:tracePt t="201128" x="5599113" y="6049963"/>
          <p14:tracePt t="201136" x="5605463" y="6043613"/>
          <p14:tracePt t="201151" x="5605463" y="6037263"/>
          <p14:tracePt t="201159" x="5605463" y="6026150"/>
          <p14:tracePt t="201166" x="5610225" y="6019800"/>
          <p14:tracePt t="201180" x="5610225" y="6013450"/>
          <p14:tracePt t="201188" x="5610225" y="6007100"/>
          <p14:tracePt t="201196" x="5610225" y="6000750"/>
          <p14:tracePt t="201203" x="5610225" y="5994400"/>
          <p14:tracePt t="201211" x="5610225" y="5988050"/>
          <p14:tracePt t="201218" x="5610225" y="5975350"/>
          <p14:tracePt t="201233" x="5605463" y="5970588"/>
          <p14:tracePt t="201294" x="5605463" y="5964238"/>
          <p14:tracePt t="201308" x="5605463" y="5957888"/>
          <p14:tracePt t="201316" x="5599113" y="5951538"/>
          <p14:tracePt t="201331" x="5599113" y="5945188"/>
          <p14:tracePt t="201338" x="5592763" y="5945188"/>
          <p14:tracePt t="201346" x="5592763" y="5938838"/>
          <p14:tracePt t="201361" x="5592763" y="5932488"/>
          <p14:tracePt t="201369" x="5592763" y="5926138"/>
          <p14:tracePt t="201377" x="5586413" y="5915025"/>
          <p14:tracePt t="201384" x="5586413" y="5902325"/>
          <p14:tracePt t="201392" x="5580063" y="5895975"/>
          <p14:tracePt t="201398" x="5580063" y="5883275"/>
          <p14:tracePt t="201413" x="5580063" y="5876925"/>
          <p14:tracePt t="201421" x="5573713" y="5865813"/>
          <p14:tracePt t="201428" x="5573713" y="5859463"/>
          <p14:tracePt t="201436" x="5573713" y="5846763"/>
          <p14:tracePt t="201444" x="5573713" y="5834063"/>
          <p14:tracePt t="201451" x="5573713" y="5827713"/>
          <p14:tracePt t="201459" x="5573713" y="5821363"/>
          <p14:tracePt t="201466" x="5573713" y="5815013"/>
          <p14:tracePt t="201475" x="5573713" y="5810250"/>
          <p14:tracePt t="201481" x="5573713" y="5803900"/>
          <p14:tracePt t="201616" x="5586413" y="5803900"/>
          <p14:tracePt t="201624" x="5599113" y="5803900"/>
          <p14:tracePt t="201639" x="5616575" y="5803900"/>
          <p14:tracePt t="201647" x="5629275" y="5803900"/>
          <p14:tracePt t="201654" x="5635625" y="5803900"/>
          <p14:tracePt t="201661" x="5661025" y="5803900"/>
          <p14:tracePt t="201669" x="5691188" y="5803900"/>
          <p14:tracePt t="201677" x="5710238" y="5803900"/>
          <p14:tracePt t="201684" x="5727700" y="5803900"/>
          <p14:tracePt t="201692" x="5783263" y="5803900"/>
          <p14:tracePt t="201698" x="5795963" y="5797550"/>
          <p14:tracePt t="201706" x="5802313" y="5791200"/>
          <p14:tracePt t="201713" x="5808663" y="5784850"/>
          <p14:tracePt t="201721" x="5815013" y="5772150"/>
          <p14:tracePt t="201729" x="5821363" y="5765800"/>
          <p14:tracePt t="201736" x="5832475" y="5741988"/>
          <p14:tracePt t="201745" x="5838825" y="5716588"/>
          <p14:tracePt t="201751" x="5851525" y="5710238"/>
          <p14:tracePt t="201759" x="5857875" y="5686425"/>
          <p14:tracePt t="201766" x="5875338" y="5654675"/>
          <p14:tracePt t="201775" x="5881688" y="5643563"/>
          <p14:tracePt t="201781" x="5881688" y="5624513"/>
          <p14:tracePt t="201789" x="5888038" y="5605463"/>
          <p14:tracePt t="201796" x="5894388" y="5594350"/>
          <p14:tracePt t="201804" x="5900738" y="5581650"/>
          <p14:tracePt t="201811" x="5900738" y="5549900"/>
          <p14:tracePt t="201818" x="5900738" y="5538788"/>
          <p14:tracePt t="201827" x="5900738" y="5526088"/>
          <p14:tracePt t="201834" x="5900738" y="5507038"/>
          <p14:tracePt t="201842" x="5900738" y="5489575"/>
          <p14:tracePt t="201848" x="5900738" y="5483225"/>
          <p14:tracePt t="201856" x="5900738" y="5464175"/>
          <p14:tracePt t="201863" x="5894388" y="5445125"/>
          <p14:tracePt t="201871" x="5894388" y="5438775"/>
          <p14:tracePt t="201878" x="5888038" y="5421313"/>
          <p14:tracePt t="201898" x="5881688" y="5408613"/>
          <p14:tracePt t="201900" x="5875338" y="5402263"/>
          <p14:tracePt t="201907" x="5864225" y="5384800"/>
          <p14:tracePt t="201915" x="5857875" y="5378450"/>
          <p14:tracePt t="201923" x="5851525" y="5365750"/>
          <p14:tracePt t="201930" x="5832475" y="5353050"/>
          <p14:tracePt t="201937" x="5826125" y="5346700"/>
          <p14:tracePt t="201945" x="5815013" y="5340350"/>
          <p14:tracePt t="201953" x="5802313" y="5340350"/>
          <p14:tracePt t="201960" x="5789613" y="5334000"/>
          <p14:tracePt t="201967" x="5783263" y="5334000"/>
          <p14:tracePt t="201975" x="5776913" y="5334000"/>
          <p14:tracePt t="201983" x="5770563" y="5334000"/>
          <p14:tracePt t="201990" x="5765800" y="5334000"/>
          <p14:tracePt t="201997" x="5759450" y="5334000"/>
          <p14:tracePt t="202005" x="5740400" y="5334000"/>
          <p14:tracePt t="202012" x="5727700" y="5334000"/>
          <p14:tracePt t="202020" x="5721350" y="5334000"/>
          <p14:tracePt t="202027" x="5697538" y="5334000"/>
          <p14:tracePt t="202035" x="5684838" y="5334000"/>
          <p14:tracePt t="202043" x="5661025" y="5334000"/>
          <p14:tracePt t="202050" x="5648325" y="5334000"/>
          <p14:tracePt t="202058" x="5629275" y="5334000"/>
          <p14:tracePt t="202065" x="5616575" y="5334000"/>
          <p14:tracePt t="202073" x="5599113" y="5334000"/>
          <p14:tracePt t="202080" x="5586413" y="5334000"/>
          <p14:tracePt t="202088" x="5580063" y="5334000"/>
          <p14:tracePt t="202095" x="5567363" y="5334000"/>
          <p14:tracePt t="202102" x="5549900" y="5334000"/>
          <p14:tracePt t="202110" x="5537200" y="5334000"/>
          <p14:tracePt t="202118" x="5530850" y="5334000"/>
          <p14:tracePt t="202125" x="5524500" y="5334000"/>
          <p14:tracePt t="202133" x="5511800" y="5334000"/>
          <p14:tracePt t="202140" x="5500688" y="5340350"/>
          <p14:tracePt t="202147" x="5487988" y="5340350"/>
          <p14:tracePt t="202163" x="5475288" y="5346700"/>
          <p14:tracePt t="202170" x="5462588" y="5346700"/>
          <p14:tracePt t="202185" x="5462588" y="5353050"/>
          <p14:tracePt t="202193" x="5456238" y="5353050"/>
          <p14:tracePt t="202200" x="5449888" y="5359400"/>
          <p14:tracePt t="202208" x="5445125" y="5359400"/>
          <p14:tracePt t="202215" x="5445125" y="5372100"/>
          <p14:tracePt t="202224" x="5432425" y="5378450"/>
          <p14:tracePt t="202230" x="5426075" y="5389563"/>
          <p14:tracePt t="202238" x="5413375" y="5408613"/>
          <p14:tracePt t="202245" x="5389563" y="5421313"/>
          <p14:tracePt t="202253" x="5376863" y="5434013"/>
          <p14:tracePt t="202260" x="5376863" y="5445125"/>
          <p14:tracePt t="202268" x="5364163" y="5464175"/>
          <p14:tracePt t="202275" x="5357813" y="5483225"/>
          <p14:tracePt t="202283" x="5357813" y="5489575"/>
          <p14:tracePt t="202291" x="5357813" y="5494338"/>
          <p14:tracePt t="202298" x="5351463" y="5519738"/>
          <p14:tracePt t="202305" x="5351463" y="5526088"/>
          <p14:tracePt t="202313" x="5351463" y="5532438"/>
          <p14:tracePt t="202320" x="5351463" y="5545138"/>
          <p14:tracePt t="202328" x="5351463" y="5549900"/>
          <p14:tracePt t="202336" x="5351463" y="5556250"/>
          <p14:tracePt t="202343" x="5351463" y="5562600"/>
          <p14:tracePt t="202350" x="5351463" y="5568950"/>
          <p14:tracePt t="202358" x="5351463" y="5575300"/>
          <p14:tracePt t="202365" x="5357813" y="5588000"/>
          <p14:tracePt t="202374" x="5357813" y="5594350"/>
          <p14:tracePt t="202380" x="5357813" y="5599113"/>
          <p14:tracePt t="202388" x="5364163" y="5605463"/>
          <p14:tracePt t="202395" x="5370513" y="5624513"/>
          <p14:tracePt t="202403" x="5370513" y="5630863"/>
          <p14:tracePt t="202410" x="5376863" y="5643563"/>
          <p14:tracePt t="202418" x="5383213" y="5661025"/>
          <p14:tracePt t="202426" x="5389563" y="5667375"/>
          <p14:tracePt t="202433" x="5400675" y="5680075"/>
          <p14:tracePt t="202440" x="5413375" y="5699125"/>
          <p14:tracePt t="202448" x="5432425" y="5710238"/>
          <p14:tracePt t="202455" x="5438775" y="5722938"/>
          <p14:tracePt t="202463" x="5456238" y="5741988"/>
          <p14:tracePt t="202470" x="5468938" y="5754688"/>
          <p14:tracePt t="202478" x="5481638" y="5759450"/>
          <p14:tracePt t="202485" x="5511800" y="5765800"/>
          <p14:tracePt t="202493" x="5530850" y="5772150"/>
          <p14:tracePt t="202500" x="5543550" y="5778500"/>
          <p14:tracePt t="202508" x="5561013" y="5784850"/>
          <p14:tracePt t="202515" x="5586413" y="5784850"/>
          <p14:tracePt t="202523" x="5599113" y="5784850"/>
          <p14:tracePt t="202530" x="5616575" y="5784850"/>
          <p14:tracePt t="202538" x="5635625" y="5784850"/>
          <p14:tracePt t="202545" x="5648325" y="5784850"/>
          <p14:tracePt t="202554" x="5661025" y="5784850"/>
          <p14:tracePt t="202560" x="5672138" y="5784850"/>
          <p14:tracePt t="202568" x="5684838" y="5784850"/>
          <p14:tracePt t="202583" x="5697538" y="5784850"/>
          <p14:tracePt t="202590" x="5703888" y="5784850"/>
          <p14:tracePt t="202598" x="5710238" y="5784850"/>
          <p14:tracePt t="202605" x="5715000" y="5784850"/>
          <p14:tracePt t="202628" x="5721350" y="5784850"/>
          <p14:tracePt t="202635" x="5734050" y="5784850"/>
          <p14:tracePt t="202643" x="5734050" y="5778500"/>
          <p14:tracePt t="202650" x="5746750" y="5772150"/>
          <p14:tracePt t="202659" x="5759450" y="5759450"/>
          <p14:tracePt t="202665" x="5783263" y="5748338"/>
          <p14:tracePt t="202673" x="5789613" y="5741988"/>
          <p14:tracePt t="202680" x="5802313" y="5729288"/>
          <p14:tracePt t="202688" x="5815013" y="5716588"/>
          <p14:tracePt t="202695" x="5821363" y="5710238"/>
          <p14:tracePt t="202704" x="5821363" y="5705475"/>
          <p14:tracePt t="202710" x="5832475" y="5680075"/>
          <p14:tracePt t="202718" x="5832475" y="5673725"/>
          <p14:tracePt t="202725" x="5838825" y="5667375"/>
          <p14:tracePt t="202733" x="5845175" y="5643563"/>
          <p14:tracePt t="202741" x="5845175" y="5624513"/>
          <p14:tracePt t="202748" x="5845175" y="5618163"/>
          <p14:tracePt t="202756" x="5845175" y="5611813"/>
          <p14:tracePt t="202770" x="5845175" y="5605463"/>
          <p14:tracePt t="202778" x="5845175" y="5599113"/>
          <p14:tracePt t="202785" x="5845175" y="5581650"/>
          <p14:tracePt t="202793" x="5845175" y="5575300"/>
          <p14:tracePt t="202800" x="5845175" y="5556250"/>
          <p14:tracePt t="202808" x="5845175" y="5532438"/>
          <p14:tracePt t="202815" x="5845175" y="5519738"/>
          <p14:tracePt t="202823" x="5845175" y="5494338"/>
          <p14:tracePt t="202831" x="5832475" y="5476875"/>
          <p14:tracePt t="202838" x="5832475" y="5470525"/>
          <p14:tracePt t="202845" x="5821363" y="5457825"/>
          <p14:tracePt t="202853" x="5821363" y="5445125"/>
          <p14:tracePt t="202860" x="5815013" y="5445125"/>
          <p14:tracePt t="202868" x="5815013" y="5438775"/>
          <p14:tracePt t="202876" x="5815013" y="5434013"/>
          <p14:tracePt t="202884" x="5808663" y="5434013"/>
          <p14:tracePt t="202897" x="5808663" y="5427663"/>
          <p14:tracePt t="202898" x="5808663" y="5421313"/>
          <p14:tracePt t="202905" x="5802313" y="5421313"/>
          <p14:tracePt t="202913" x="5795963" y="5414963"/>
          <p14:tracePt t="202920" x="5783263" y="5408613"/>
          <p14:tracePt t="202928" x="5776913" y="5408613"/>
          <p14:tracePt t="202935" x="5770563" y="5408613"/>
          <p14:tracePt t="202943" x="5765800" y="5408613"/>
          <p14:tracePt t="202950" x="5746750" y="5395913"/>
          <p14:tracePt t="202965" x="5740400" y="5395913"/>
          <p14:tracePt t="202973" x="5727700" y="5395913"/>
          <p14:tracePt t="202980" x="5710238" y="5395913"/>
          <p14:tracePt t="202988" x="5703888" y="5389563"/>
          <p14:tracePt t="202995" x="5691188" y="5384800"/>
          <p14:tracePt t="203003" x="5672138" y="5378450"/>
          <p14:tracePt t="203010" x="5665788" y="5378450"/>
          <p14:tracePt t="203018" x="5648325" y="5378450"/>
          <p14:tracePt t="203025" x="5635625" y="5372100"/>
          <p14:tracePt t="203033" x="5629275" y="5372100"/>
          <p14:tracePt t="203040" x="5616575" y="5372100"/>
          <p14:tracePt t="203048" x="5610225" y="5372100"/>
          <p14:tracePt t="203063" x="5605463" y="5372100"/>
          <p14:tracePt t="203070" x="5599113" y="5372100"/>
          <p14:tracePt t="203078" x="5592763" y="5372100"/>
          <p14:tracePt t="203086" x="5586413" y="5372100"/>
          <p14:tracePt t="203093" x="5580063" y="5372100"/>
          <p14:tracePt t="203100" x="5573713" y="5372100"/>
          <p14:tracePt t="203108" x="5567363" y="5372100"/>
          <p14:tracePt t="203115" x="5561013" y="5372100"/>
          <p14:tracePt t="203123" x="5556250" y="5372100"/>
          <p14:tracePt t="203130" x="5549900" y="5372100"/>
          <p14:tracePt t="203138" x="5537200" y="5378450"/>
          <p14:tracePt t="203145" x="5530850" y="5384800"/>
          <p14:tracePt t="203153" x="5518150" y="5389563"/>
          <p14:tracePt t="203160" x="5518150" y="5395913"/>
          <p14:tracePt t="203175" x="5511800" y="5402263"/>
          <p14:tracePt t="203183" x="5505450" y="5402263"/>
          <p14:tracePt t="203190" x="5505450" y="5408613"/>
          <p14:tracePt t="203198" x="5494338" y="5421313"/>
          <p14:tracePt t="203212" x="5487988" y="5434013"/>
          <p14:tracePt t="203221" x="5481638" y="5438775"/>
          <p14:tracePt t="203228" x="5475288" y="5445125"/>
          <p14:tracePt t="203238" x="5468938" y="5464175"/>
          <p14:tracePt t="203244" x="5468938" y="5476875"/>
          <p14:tracePt t="203251" x="5468938" y="5483225"/>
          <p14:tracePt t="203259" x="5462588" y="5500688"/>
          <p14:tracePt t="203266" x="5456238" y="5519738"/>
          <p14:tracePt t="203275" x="5456238" y="5538788"/>
          <p14:tracePt t="203281" x="5456238" y="5545138"/>
          <p14:tracePt t="203289" x="5456238" y="5562600"/>
          <p14:tracePt t="203296" x="5456238" y="5581650"/>
          <p14:tracePt t="203304" x="5456238" y="5594350"/>
          <p14:tracePt t="203311" x="5456238" y="5611813"/>
          <p14:tracePt t="203318" x="5456238" y="5624513"/>
          <p14:tracePt t="203326" x="5456238" y="5637213"/>
          <p14:tracePt t="203333" x="5456238" y="5654675"/>
          <p14:tracePt t="203340" x="5456238" y="5667375"/>
          <p14:tracePt t="203348" x="5456238" y="5673725"/>
          <p14:tracePt t="203357" x="5456238" y="5686425"/>
          <p14:tracePt t="203363" x="5456238" y="5710238"/>
          <p14:tracePt t="203371" x="5456238" y="5716588"/>
          <p14:tracePt t="203378" x="5456238" y="5722938"/>
          <p14:tracePt t="203385" x="5456238" y="5735638"/>
          <p14:tracePt t="203393" x="5456238" y="5741988"/>
          <p14:tracePt t="203408" x="5456238" y="5748338"/>
          <p14:tracePt t="203415" x="5462588" y="5748338"/>
          <p14:tracePt t="203446" x="5462588" y="5754688"/>
          <p14:tracePt t="203454" x="5468938" y="5754688"/>
          <p14:tracePt t="203461" x="5468938" y="5759450"/>
          <p14:tracePt t="203468" x="5475288" y="5772150"/>
          <p14:tracePt t="203477" x="5481638" y="5778500"/>
          <p14:tracePt t="203483" x="5487988" y="5778500"/>
          <p14:tracePt t="203491" x="5487988" y="5784850"/>
          <p14:tracePt t="203507" x="5494338" y="5784850"/>
          <p14:tracePt t="203528" x="5494338" y="5791200"/>
          <p14:tracePt t="203536" x="5500688" y="5791200"/>
          <p14:tracePt t="203611" x="5505450" y="5791200"/>
          <p14:tracePt t="203627" x="5511800" y="5791200"/>
          <p14:tracePt t="203634" x="5518150" y="5791200"/>
          <p14:tracePt t="204481" x="5511800" y="5803900"/>
          <p14:tracePt t="204489" x="5511800" y="5815013"/>
          <p14:tracePt t="204496" x="5511800" y="5821363"/>
          <p14:tracePt t="204504" x="5511800" y="5834063"/>
          <p14:tracePt t="204512" x="5511800" y="5853113"/>
          <p14:tracePt t="204519" x="5511800" y="5859463"/>
          <p14:tracePt t="204526" x="5511800" y="5876925"/>
          <p14:tracePt t="204534" x="5518150" y="5895975"/>
          <p14:tracePt t="204542" x="5518150" y="5902325"/>
          <p14:tracePt t="204548" x="5518150" y="5908675"/>
          <p14:tracePt t="204556" x="5494338" y="5876925"/>
          <p14:tracePt t="204563" x="5487988" y="5876925"/>
          <p14:tracePt t="204848" x="5505450" y="5876925"/>
          <p14:tracePt t="204856" x="5573713" y="5883275"/>
          <p14:tracePt t="204862" x="5661025" y="5883275"/>
          <p14:tracePt t="204870" x="5753100" y="5889625"/>
          <p14:tracePt t="204877" x="5802313" y="5889625"/>
          <p14:tracePt t="204889" x="5900738" y="5889625"/>
          <p14:tracePt t="204892" x="6005513" y="5889625"/>
          <p14:tracePt t="204899" x="6061075" y="5889625"/>
          <p14:tracePt t="204907" x="6146800" y="5889625"/>
          <p14:tracePt t="204915" x="6208713" y="5889625"/>
          <p14:tracePt t="204924" x="6234113" y="5889625"/>
          <p14:tracePt t="204930" x="6270625" y="5889625"/>
          <p14:tracePt t="204939" x="6313488" y="5889625"/>
          <p14:tracePt t="204945" x="6351588" y="5883275"/>
          <p14:tracePt t="204953" x="6369050" y="5870575"/>
          <p14:tracePt t="204960" x="6405563" y="5870575"/>
          <p14:tracePt t="204968" x="6450013" y="5865813"/>
          <p14:tracePt t="204975" x="6473825" y="5859463"/>
          <p14:tracePt t="204983" x="6505575" y="5853113"/>
          <p14:tracePt t="204991" x="6561138" y="5840413"/>
          <p14:tracePt t="204998" x="6578600" y="5834063"/>
          <p14:tracePt t="205006" x="6616700" y="5834063"/>
          <p14:tracePt t="205013" x="6640513" y="5827713"/>
          <p14:tracePt t="205020" x="6653213" y="5827713"/>
          <p14:tracePt t="205028" x="6659563" y="5827713"/>
          <p14:tracePt t="205035" x="6665913" y="5827713"/>
          <p14:tracePt t="205112" x="6672263" y="5827713"/>
          <p14:tracePt t="205118" x="6677025" y="5827713"/>
          <p14:tracePt t="205126" x="6683375" y="5827713"/>
          <p14:tracePt t="205396" x="6677025" y="5827713"/>
          <p14:tracePt t="205404" x="6672263" y="5827713"/>
          <p14:tracePt t="205411" x="6659563" y="5827713"/>
          <p14:tracePt t="205419" x="6646863" y="5827713"/>
          <p14:tracePt t="205426" x="6634163" y="5827713"/>
          <p14:tracePt t="205441" x="6627813" y="5827713"/>
          <p14:tracePt t="205487" x="6627813" y="5834063"/>
          <p14:tracePt t="205493" x="6634163" y="5840413"/>
          <p14:tracePt t="205501" x="6634163" y="5846763"/>
          <p14:tracePt t="205508" x="6653213" y="5853113"/>
          <p14:tracePt t="205514" x="6677025" y="5859463"/>
          <p14:tracePt t="205522" x="6715125" y="5865813"/>
          <p14:tracePt t="205529" x="6738938" y="5865813"/>
          <p14:tracePt t="205537" x="6800850" y="5865813"/>
          <p14:tracePt t="205545" x="6886575" y="5865813"/>
          <p14:tracePt t="205552" x="6924675" y="5865813"/>
          <p14:tracePt t="205559" x="6973888" y="5865813"/>
          <p14:tracePt t="205567" x="7023100" y="5865813"/>
          <p14:tracePt t="205575" x="7035800" y="5865813"/>
          <p14:tracePt t="205583" x="7072313" y="5865813"/>
          <p14:tracePt t="205590" x="7091363" y="5859463"/>
          <p14:tracePt t="205598" x="7097713" y="5846763"/>
          <p14:tracePt t="205605" x="7102475" y="5840413"/>
          <p14:tracePt t="205613" x="7108825" y="5827713"/>
          <p14:tracePt t="205620" x="7115175" y="5810250"/>
          <p14:tracePt t="205627" x="7121525" y="5797550"/>
          <p14:tracePt t="205635" x="7127875" y="5765800"/>
          <p14:tracePt t="205643" x="7127875" y="5748338"/>
          <p14:tracePt t="205650" x="7134225" y="5741988"/>
          <p14:tracePt t="205658" x="7134225" y="5722938"/>
          <p14:tracePt t="205665" x="7146925" y="5686425"/>
          <p14:tracePt t="205673" x="7151688" y="5673725"/>
          <p14:tracePt t="205680" x="7158038" y="5643563"/>
          <p14:tracePt t="205688" x="7158038" y="5605463"/>
          <p14:tracePt t="205695" x="7158038" y="5594350"/>
          <p14:tracePt t="205704" x="7158038" y="5545138"/>
          <p14:tracePt t="205710" x="7158038" y="5519738"/>
          <p14:tracePt t="205717" x="7146925" y="5483225"/>
          <p14:tracePt t="205725" x="7140575" y="5457825"/>
          <p14:tracePt t="205733" x="7115175" y="5427663"/>
          <p14:tracePt t="205740" x="7085013" y="5395913"/>
          <p14:tracePt t="205748" x="7072313" y="5384800"/>
          <p14:tracePt t="205756" x="7042150" y="5359400"/>
          <p14:tracePt t="205763" x="7023100" y="5346700"/>
          <p14:tracePt t="205770" x="7016750" y="5340350"/>
          <p14:tracePt t="205778" x="6986588" y="5329238"/>
          <p14:tracePt t="205786" x="6967538" y="5310188"/>
          <p14:tracePt t="205793" x="6961188" y="5303838"/>
          <p14:tracePt t="205800" x="6937375" y="5291138"/>
          <p14:tracePt t="205808" x="6918325" y="5273675"/>
          <p14:tracePt t="205815" x="6875463" y="5267325"/>
          <p14:tracePt t="205823" x="6856413" y="5260975"/>
          <p14:tracePt t="205830" x="6807200" y="5254625"/>
          <p14:tracePt t="205838" x="6745288" y="5254625"/>
          <p14:tracePt t="205845" x="6738938" y="5254625"/>
          <p14:tracePt t="205852" x="6702425" y="5254625"/>
          <p14:tracePt t="205859" x="6665913" y="5254625"/>
          <p14:tracePt t="205867" x="6634163" y="5254625"/>
          <p14:tracePt t="205875" x="6597650" y="5254625"/>
          <p14:tracePt t="205882" x="6548438" y="5254625"/>
          <p14:tracePt t="205893" x="6529388" y="5254625"/>
          <p14:tracePt t="205897" x="6492875" y="5254625"/>
          <p14:tracePt t="205905" x="6456363" y="5254625"/>
          <p14:tracePt t="205913" x="6443663" y="5254625"/>
          <p14:tracePt t="205920" x="6394450" y="5254625"/>
          <p14:tracePt t="205927" x="6375400" y="5254625"/>
          <p14:tracePt t="205936" x="6345238" y="5254625"/>
          <p14:tracePt t="205943" x="6338888" y="5254625"/>
          <p14:tracePt t="205950" x="6307138" y="5254625"/>
          <p14:tracePt t="205958" x="6283325" y="5254625"/>
          <p14:tracePt t="205965" x="6276975" y="5254625"/>
          <p14:tracePt t="205973" x="6264275" y="5254625"/>
          <p14:tracePt t="205980" x="6251575" y="5260975"/>
          <p14:tracePt t="205988" x="6246813" y="5260975"/>
          <p14:tracePt t="205995" x="6234113" y="5273675"/>
          <p14:tracePt t="206003" x="6221413" y="5284788"/>
          <p14:tracePt t="206010" x="6221413" y="5291138"/>
          <p14:tracePt t="206018" x="6208713" y="5310188"/>
          <p14:tracePt t="206025" x="6202363" y="5322888"/>
          <p14:tracePt t="206033" x="6202363" y="5334000"/>
          <p14:tracePt t="206040" x="6196013" y="5346700"/>
          <p14:tracePt t="206048" x="6178550" y="5372100"/>
          <p14:tracePt t="206055" x="6165850" y="5395913"/>
          <p14:tracePt t="206063" x="6165850" y="5402263"/>
          <p14:tracePt t="206070" x="6159500" y="5427663"/>
          <p14:tracePt t="206078" x="6153150" y="5445125"/>
          <p14:tracePt t="206085" x="6153150" y="5457825"/>
          <p14:tracePt t="206093" x="6153150" y="5470525"/>
          <p14:tracePt t="206100" x="6153150" y="5483225"/>
          <p14:tracePt t="206115" x="6153150" y="5494338"/>
          <p14:tracePt t="206123" x="6153150" y="5507038"/>
          <p14:tracePt t="206130" x="6153150" y="5513388"/>
          <p14:tracePt t="206138" x="6153150" y="5519738"/>
          <p14:tracePt t="206146" x="6153150" y="5526088"/>
          <p14:tracePt t="206153" x="6153150" y="5532438"/>
          <p14:tracePt t="206160" x="6159500" y="5545138"/>
          <p14:tracePt t="206175" x="6165850" y="5556250"/>
          <p14:tracePt t="206183" x="6172200" y="5562600"/>
          <p14:tracePt t="206190" x="6172200" y="5568950"/>
          <p14:tracePt t="206198" x="6178550" y="5581650"/>
          <p14:tracePt t="206205" x="6178550" y="5588000"/>
          <p14:tracePt t="206213" x="6191250" y="5599113"/>
          <p14:tracePt t="206220" x="6208713" y="5611813"/>
          <p14:tracePt t="206228" x="6208713" y="5618163"/>
          <p14:tracePt t="206236" x="6227763" y="5630863"/>
          <p14:tracePt t="206243" x="6234113" y="5643563"/>
          <p14:tracePt t="206250" x="6246813" y="5649913"/>
          <p14:tracePt t="206258" x="6251575" y="5654675"/>
          <p14:tracePt t="206266" x="6264275" y="5661025"/>
          <p14:tracePt t="206273" x="6270625" y="5667375"/>
          <p14:tracePt t="206280" x="6283325" y="5673725"/>
          <p14:tracePt t="206288" x="6296025" y="5686425"/>
          <p14:tracePt t="206295" x="6307138" y="5692775"/>
          <p14:tracePt t="206303" x="6313488" y="5699125"/>
          <p14:tracePt t="206310" x="6326188" y="5705475"/>
          <p14:tracePt t="206318" x="6356350" y="5722938"/>
          <p14:tracePt t="206325" x="6369050" y="5722938"/>
          <p14:tracePt t="206333" x="6388100" y="5729288"/>
          <p14:tracePt t="206340" x="6424613" y="5735638"/>
          <p14:tracePt t="206348" x="6430963" y="5735638"/>
          <p14:tracePt t="206355" x="6461125" y="5741988"/>
          <p14:tracePt t="206363" x="6473825" y="5748338"/>
          <p14:tracePt t="206370" x="6486525" y="5748338"/>
          <p14:tracePt t="206378" x="6505575" y="5748338"/>
          <p14:tracePt t="206387" x="6535738" y="5754688"/>
          <p14:tracePt t="206393" x="6548438" y="5754688"/>
          <p14:tracePt t="206400" x="6572250" y="5754688"/>
          <p14:tracePt t="206408" x="6604000" y="5759450"/>
          <p14:tracePt t="206415" x="6634163" y="5759450"/>
          <p14:tracePt t="206423" x="6640513" y="5759450"/>
          <p14:tracePt t="206430" x="6672263" y="5759450"/>
          <p14:tracePt t="206438" x="6708775" y="5759450"/>
          <p14:tracePt t="206445" x="6715125" y="5759450"/>
          <p14:tracePt t="206453" x="6732588" y="5759450"/>
          <p14:tracePt t="206460" x="6751638" y="5759450"/>
          <p14:tracePt t="206468" x="6764338" y="5759450"/>
          <p14:tracePt t="206475" x="6777038" y="5759450"/>
          <p14:tracePt t="206483" x="6794500" y="5759450"/>
          <p14:tracePt t="206490" x="6807200" y="5759450"/>
          <p14:tracePt t="206497" x="6826250" y="5759450"/>
          <p14:tracePt t="206505" x="6837363" y="5759450"/>
          <p14:tracePt t="206513" x="6843713" y="5759450"/>
          <p14:tracePt t="206520" x="6862763" y="5759450"/>
          <p14:tracePt t="206528" x="6875463" y="5759450"/>
          <p14:tracePt t="206536" x="6886575" y="5759450"/>
          <p14:tracePt t="206550" x="6905625" y="5759450"/>
          <p14:tracePt t="206558" x="6937375" y="5754688"/>
          <p14:tracePt t="206565" x="6948488" y="5748338"/>
          <p14:tracePt t="206573" x="6967538" y="5741988"/>
          <p14:tracePt t="206581" x="6980238" y="5735638"/>
          <p14:tracePt t="206589" x="6991350" y="5729288"/>
          <p14:tracePt t="206595" x="7023100" y="5705475"/>
          <p14:tracePt t="206603" x="7042150" y="5673725"/>
          <p14:tracePt t="206610" x="7042150" y="5661025"/>
          <p14:tracePt t="206618" x="7042150" y="5624513"/>
          <p14:tracePt t="206625" x="7042150" y="5588000"/>
          <p14:tracePt t="206633" x="7042150" y="5575300"/>
          <p14:tracePt t="206640" x="7035800" y="5562600"/>
          <p14:tracePt t="206648" x="7035800" y="5545138"/>
          <p14:tracePt t="206655" x="7029450" y="5538788"/>
          <p14:tracePt t="206663" x="7029450" y="5532438"/>
          <p14:tracePt t="206670" x="7029450" y="5519738"/>
          <p14:tracePt t="206678" x="7023100" y="5507038"/>
          <p14:tracePt t="206693" x="7010400" y="5494338"/>
          <p14:tracePt t="206700" x="7010400" y="5483225"/>
          <p14:tracePt t="206708" x="7004050" y="5476875"/>
          <p14:tracePt t="206715" x="7004050" y="5470525"/>
          <p14:tracePt t="206723" x="6991350" y="5457825"/>
          <p14:tracePt t="206730" x="6986588" y="5451475"/>
          <p14:tracePt t="206738" x="6986588" y="5445125"/>
          <p14:tracePt t="206745" x="6980238" y="5445125"/>
          <p14:tracePt t="206753" x="6980238" y="5438775"/>
          <p14:tracePt t="206760" x="6973888" y="5434013"/>
          <p14:tracePt t="206768" x="6967538" y="5427663"/>
          <p14:tracePt t="206775" x="6954838" y="5421313"/>
          <p14:tracePt t="206783" x="6948488" y="5421313"/>
          <p14:tracePt t="206790" x="6948488" y="5414963"/>
          <p14:tracePt t="206798" x="6942138" y="5414963"/>
          <p14:tracePt t="206806" x="6937375" y="5408613"/>
          <p14:tracePt t="206821" x="6931025" y="5408613"/>
          <p14:tracePt t="206828" x="6918325" y="5408613"/>
          <p14:tracePt t="206836" x="6905625" y="5408613"/>
          <p14:tracePt t="206843" x="6892925" y="5408613"/>
          <p14:tracePt t="206850" x="6881813" y="5408613"/>
          <p14:tracePt t="206858" x="6862763" y="5408613"/>
          <p14:tracePt t="206865" x="6843713" y="5408613"/>
          <p14:tracePt t="206873" x="6826250" y="5408613"/>
          <p14:tracePt t="206880" x="6819900" y="5408613"/>
          <p14:tracePt t="206888" x="6800850" y="5408613"/>
          <p14:tracePt t="206895" x="6794500" y="5408613"/>
          <p14:tracePt t="206905" x="6781800" y="5408613"/>
          <p14:tracePt t="206910" x="6777038" y="5408613"/>
          <p14:tracePt t="206918" x="6757988" y="5402263"/>
          <p14:tracePt t="206925" x="6745288" y="5402263"/>
          <p14:tracePt t="206933" x="6726238" y="5402263"/>
          <p14:tracePt t="206940" x="6708775" y="5395913"/>
          <p14:tracePt t="206948" x="6702425" y="5395913"/>
          <p14:tracePt t="206955" x="6683375" y="5395913"/>
          <p14:tracePt t="206963" x="6672263" y="5389563"/>
          <p14:tracePt t="208696" x="6683375" y="5389563"/>
          <p14:tracePt t="208704" x="6696075" y="5389563"/>
          <p14:tracePt t="208711" x="6708775" y="5389563"/>
          <p14:tracePt t="208719" x="6732588" y="5389563"/>
          <p14:tracePt t="208726" x="6788150" y="5395913"/>
          <p14:tracePt t="208734" x="6819900" y="5402263"/>
          <p14:tracePt t="208741" x="6918325" y="5408613"/>
          <p14:tracePt t="208749" x="7053263" y="5408613"/>
          <p14:tracePt t="208757" x="7115175" y="5421313"/>
          <p14:tracePt t="208764" x="7219950" y="5438775"/>
          <p14:tracePt t="208771" x="7331075" y="5451475"/>
          <p14:tracePt t="208778" x="7367588" y="5451475"/>
          <p14:tracePt t="208787" x="7442200" y="5470525"/>
          <p14:tracePt t="208793" x="7510463" y="5476875"/>
          <p14:tracePt t="208800" x="7527925" y="5476875"/>
          <p14:tracePt t="208808" x="7577138" y="5494338"/>
          <p14:tracePt t="208815" x="7627938" y="5513388"/>
          <p14:tracePt t="208823" x="7658100" y="5526088"/>
          <p14:tracePt t="208830" x="7681913" y="5532438"/>
          <p14:tracePt t="208838" x="7720013" y="5549900"/>
          <p14:tracePt t="208845" x="7781925" y="5568950"/>
          <p14:tracePt t="208853" x="7805738" y="5575300"/>
          <p14:tracePt t="208860" x="7848600" y="5581650"/>
          <p14:tracePt t="208868" x="7916863" y="5611813"/>
          <p14:tracePt t="208875" x="7942263" y="5618163"/>
          <p14:tracePt t="208883" x="7985125" y="5637213"/>
          <p14:tracePt t="208909" x="8064500" y="5680075"/>
          <p14:tracePt t="208913" x="8096250" y="5705475"/>
          <p14:tracePt t="208921" x="8113713" y="5722938"/>
          <p14:tracePt t="208928" x="8126413" y="5735638"/>
          <p14:tracePt t="208935" x="8151813" y="5765800"/>
          <p14:tracePt t="208943" x="8169275" y="5797550"/>
          <p14:tracePt t="208950" x="8181975" y="5810250"/>
          <p14:tracePt t="208958" x="8194675" y="5853113"/>
          <p14:tracePt t="208965" x="8213725" y="5902325"/>
          <p14:tracePt t="208974" x="8224838" y="5915025"/>
          <p14:tracePt t="208980" x="8243888" y="5957888"/>
          <p14:tracePt t="208988" x="8256588" y="6000750"/>
          <p14:tracePt t="208995" x="8267700" y="6013450"/>
          <p14:tracePt t="209003" x="8274050" y="6037263"/>
          <p14:tracePt t="209010" x="8274050" y="6069013"/>
          <p14:tracePt t="209018" x="8280400" y="6092825"/>
          <p14:tracePt t="209025" x="8280400" y="6105525"/>
          <p14:tracePt t="209033" x="8280400" y="6135688"/>
          <p14:tracePt t="209040" x="8280400" y="6154738"/>
          <p14:tracePt t="209048" x="8280400" y="6173788"/>
          <p14:tracePt t="209056" x="8280400" y="6203950"/>
          <p14:tracePt t="209063" x="8280400" y="6229350"/>
          <p14:tracePt t="209070" x="8280400" y="6242050"/>
          <p14:tracePt t="209078" x="8280400" y="6259513"/>
          <p14:tracePt t="209085" x="8274050" y="6265863"/>
          <p14:tracePt t="209093" x="8274050" y="6278563"/>
          <p14:tracePt t="209100" x="8267700" y="6284913"/>
          <p14:tracePt t="209108" x="8262938" y="6291263"/>
          <p14:tracePt t="209115" x="8256588" y="6296025"/>
          <p14:tracePt t="209138" x="8243888" y="6296025"/>
          <p14:tracePt t="209145" x="8237538" y="6302375"/>
          <p14:tracePt t="209154" x="8224838" y="6302375"/>
          <p14:tracePt t="209160" x="8188325" y="6302375"/>
          <p14:tracePt t="209168" x="8175625" y="6308725"/>
          <p14:tracePt t="209175" x="8120063" y="6308725"/>
          <p14:tracePt t="209183" x="8047038" y="6308725"/>
          <p14:tracePt t="209190" x="8027988" y="6308725"/>
          <p14:tracePt t="209198" x="7991475" y="6308725"/>
          <p14:tracePt t="209206" x="7935913" y="6308725"/>
          <p14:tracePt t="209213" x="7897813" y="6308725"/>
          <p14:tracePt t="209220" x="7886700" y="6308725"/>
          <p14:tracePt t="209228" x="7848600" y="6308725"/>
          <p14:tracePt t="209237" x="7831138" y="6302375"/>
          <p14:tracePt t="209243" x="7824788" y="6296025"/>
          <p14:tracePt t="209251" x="7812088" y="6296025"/>
          <p14:tracePt t="209258" x="7793038" y="6291263"/>
          <p14:tracePt t="209265" x="7788275" y="6291263"/>
          <p14:tracePt t="209273" x="7769225" y="6278563"/>
          <p14:tracePt t="209280" x="7750175" y="6278563"/>
          <p14:tracePt t="209289" x="7737475" y="6278563"/>
          <p14:tracePt t="209295" x="7726363" y="6278563"/>
          <p14:tracePt t="209304" x="7720013" y="6278563"/>
          <p14:tracePt t="209310" x="7707313" y="627856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6146">
            <a:extLst>
              <a:ext uri="{FF2B5EF4-FFF2-40B4-BE49-F238E27FC236}">
                <a16:creationId xmlns:a16="http://schemas.microsoft.com/office/drawing/2014/main" id="{108040FA-95F9-5641-8010-C3C6037A34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920" y="492760"/>
            <a:ext cx="4150360" cy="587248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`timescale 1ns / 1ps;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cnt10_tb( );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 clk,rst_n,en,load_n;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 [3:0] data;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wire cout;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wire [3:0] dout;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cnt10 dut(clk,rst_n,en,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load_n,data,cout,dout);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// 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产生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10ns 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周期的时钟信号</a:t>
            </a: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initial clk = 0;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always #5 clk = ~clk;</a:t>
            </a: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initial begin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#100 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rst_n = 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en = 1;</a:t>
            </a:r>
          </a:p>
        </p:txBody>
      </p:sp>
      <p:sp>
        <p:nvSpPr>
          <p:cNvPr id="3" name="矩形 6146">
            <a:extLst>
              <a:ext uri="{FF2B5EF4-FFF2-40B4-BE49-F238E27FC236}">
                <a16:creationId xmlns:a16="http://schemas.microsoft.com/office/drawing/2014/main" id="{DBE0E01B-E2C6-D14A-8308-B4F7103529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4720" y="508000"/>
            <a:ext cx="4150360" cy="587248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 eaLnBrk="1" hangingPunct="1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load_n = 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data = 3;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使能为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期间，不计数</a:t>
            </a: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#10 en = 0;</a:t>
            </a: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#15 en = 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异步复位，不受时钟影响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#6 rst_n = 0;</a:t>
            </a: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#2 rst_n = 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预置数改变不影响计数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#10 data = 7;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直到预置数被装载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#20 load_n = 0;</a:t>
            </a: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#10 load_n = 1; 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大于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的预置数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#30 data = 11;</a:t>
            </a: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#30 load_n = 0;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#10 load_n = 1;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end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endmodule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DB090DA-13D2-4B27-8B85-123E85F70E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269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4904"/>
    </mc:Choice>
    <mc:Fallback>
      <p:transition spd="slow" advTm="544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474" x="7442200" y="6161088"/>
          <p14:tracePt t="2479" x="7059613" y="6062663"/>
          <p14:tracePt t="2483" x="6405563" y="5951538"/>
          <p14:tracePt t="2491" x="6356350" y="5945188"/>
          <p14:tracePt t="2499" x="6276975" y="5932488"/>
          <p14:tracePt t="2506" x="6110288" y="5919788"/>
          <p14:tracePt t="2514" x="5888038" y="5883275"/>
          <p14:tracePt t="2521" x="5672138" y="5853113"/>
          <p14:tracePt t="2528" x="5599113" y="5846763"/>
          <p14:tracePt t="2536" x="5400675" y="5810250"/>
          <p14:tracePt t="2544" x="5235575" y="5772150"/>
          <p14:tracePt t="2551" x="5141913" y="5759450"/>
          <p14:tracePt t="2559" x="5019675" y="5754688"/>
          <p14:tracePt t="2567" x="4908550" y="5729288"/>
          <p14:tracePt t="2574" x="4870450" y="5722938"/>
          <p14:tracePt t="2582" x="4772025" y="5722938"/>
          <p14:tracePt t="2589" x="4692650" y="5716588"/>
          <p14:tracePt t="2599" x="4667250" y="5716588"/>
          <p14:tracePt t="2604" x="4611688" y="5716588"/>
          <p14:tracePt t="2612" x="4562475" y="5716588"/>
          <p14:tracePt t="2619" x="4519613" y="5705475"/>
          <p14:tracePt t="2627" x="4500563" y="5705475"/>
          <p14:tracePt t="2634" x="4464050" y="5705475"/>
          <p14:tracePt t="2642" x="4445000" y="5705475"/>
          <p14:tracePt t="2649" x="4421188" y="5705475"/>
          <p14:tracePt t="2656" x="4384675" y="5716588"/>
          <p14:tracePt t="2665" x="4359275" y="5722938"/>
          <p14:tracePt t="2673" x="4333875" y="5729288"/>
          <p14:tracePt t="2681" x="4279900" y="5735638"/>
          <p14:tracePt t="2687" x="4229100" y="5748338"/>
          <p14:tracePt t="2697" x="4205288" y="5754688"/>
          <p14:tracePt t="2702" x="4149725" y="5759450"/>
          <p14:tracePt t="2710" x="4094163" y="5778500"/>
          <p14:tracePt t="2717" x="4075113" y="5778500"/>
          <p14:tracePt t="2726" x="4051300" y="5778500"/>
          <p14:tracePt t="2735" x="3989388" y="5797550"/>
          <p14:tracePt t="2740" x="3940175" y="5797550"/>
          <p14:tracePt t="2748" x="3921125" y="5803900"/>
          <p14:tracePt t="2755" x="3897313" y="5803900"/>
          <p14:tracePt t="2764" x="3859213" y="5815013"/>
          <p14:tracePt t="2770" x="3854450" y="5815013"/>
          <p14:tracePt t="2778" x="3854450" y="5827713"/>
          <p14:tracePt t="2785" x="3848100" y="5834063"/>
          <p14:tracePt t="2793" x="3848100" y="5846763"/>
          <p14:tracePt t="2800" x="3835400" y="5859463"/>
          <p14:tracePt t="2808" x="3835400" y="5876925"/>
          <p14:tracePt t="2817" x="3835400" y="5895975"/>
          <p14:tracePt t="2823" x="3835400" y="5915025"/>
          <p14:tracePt t="2831" x="3835400" y="5951538"/>
          <p14:tracePt t="2837" x="3835400" y="5957888"/>
          <p14:tracePt t="2847" x="3835400" y="6007100"/>
          <p14:tracePt t="2852" x="3841750" y="6037263"/>
          <p14:tracePt t="2861" x="3848100" y="6056313"/>
          <p14:tracePt t="2867" x="3854450" y="6062663"/>
          <p14:tracePt t="2875" x="3859213" y="6075363"/>
          <p14:tracePt t="2884" x="3871913" y="6086475"/>
          <p14:tracePt t="2890" x="3878263" y="6099175"/>
          <p14:tracePt t="2898" x="3884613" y="6105525"/>
          <p14:tracePt t="2905" x="3884613" y="6118225"/>
          <p14:tracePt t="2913" x="3890963" y="6118225"/>
          <p14:tracePt t="2920" x="3897313" y="6118225"/>
          <p14:tracePt t="25179" x="3921125" y="6118225"/>
          <p14:tracePt t="25393" x="3921125" y="6111875"/>
          <p14:tracePt t="25401" x="3927475" y="6081713"/>
          <p14:tracePt t="25408" x="3927475" y="6043613"/>
          <p14:tracePt t="25416" x="3927475" y="5970588"/>
          <p14:tracePt t="25423" x="3927475" y="5945188"/>
          <p14:tracePt t="25431" x="3903663" y="5840413"/>
          <p14:tracePt t="25438" x="3884613" y="5741988"/>
          <p14:tracePt t="25446" x="3878263" y="5705475"/>
          <p14:tracePt t="25453" x="3859213" y="5588000"/>
          <p14:tracePt t="25461" x="3835400" y="5464175"/>
          <p14:tracePt t="25468" x="3816350" y="5329238"/>
          <p14:tracePt t="25475" x="3816350" y="5267325"/>
          <p14:tracePt t="25484" x="3803650" y="5113338"/>
          <p14:tracePt t="25490" x="3779838" y="4946650"/>
          <p14:tracePt t="25499" x="3773488" y="4884738"/>
          <p14:tracePt t="25505" x="3760788" y="4711700"/>
          <p14:tracePt t="25513" x="3736975" y="4545013"/>
          <p14:tracePt t="25521" x="3736975" y="4483100"/>
          <p14:tracePt t="25528" x="3736975" y="4335463"/>
          <p14:tracePt t="25536" x="3724275" y="4175125"/>
          <p14:tracePt t="25543" x="3724275" y="4100513"/>
          <p14:tracePt t="25551" x="3724275" y="3978275"/>
          <p14:tracePt t="25558" x="3730625" y="3854450"/>
          <p14:tracePt t="25566" x="3736975" y="3730625"/>
          <p14:tracePt t="25573" x="3748088" y="3700463"/>
          <p14:tracePt t="25581" x="3754438" y="3589338"/>
          <p14:tracePt t="25588" x="3767138" y="3490913"/>
          <p14:tracePt t="25597" x="3773488" y="3454400"/>
          <p14:tracePt t="25604" x="3773488" y="3392488"/>
          <p14:tracePt t="25611" x="3773488" y="3317875"/>
          <p14:tracePt t="25619" x="3773488" y="3287713"/>
          <p14:tracePt t="25625" x="3760788" y="3200400"/>
          <p14:tracePt t="25634" x="3743325" y="3108325"/>
          <p14:tracePt t="25640" x="3736975" y="3082925"/>
          <p14:tracePt t="25648" x="3698875" y="3003550"/>
          <p14:tracePt t="25655" x="3638550" y="2922588"/>
          <p14:tracePt t="25663" x="3625850" y="2905125"/>
          <p14:tracePt t="25671" x="3582988" y="2862263"/>
          <p14:tracePt t="25678" x="3521075" y="2794000"/>
          <p14:tracePt t="25686" x="3465513" y="2744788"/>
          <p14:tracePt t="25694" x="3446463" y="2725738"/>
          <p14:tracePt t="25702" x="3390900" y="2663825"/>
          <p14:tracePt t="25708" x="3354388" y="2633663"/>
          <p14:tracePt t="25717" x="3328988" y="2601913"/>
          <p14:tracePt t="25723" x="3286125" y="2552700"/>
          <p14:tracePt t="25731" x="3224213" y="2473325"/>
          <p14:tracePt t="25738" x="3206750" y="2454275"/>
          <p14:tracePt t="25746" x="3157538" y="2386013"/>
          <p14:tracePt t="25754" x="3108325" y="2330450"/>
          <p14:tracePt t="25761" x="3082925" y="2293938"/>
          <p14:tracePt t="25768" x="3046413" y="2238375"/>
          <p14:tracePt t="25776" x="3008313" y="2195513"/>
          <p14:tracePt t="25785" x="2978150" y="2170113"/>
          <p14:tracePt t="25790" x="2941638" y="2127250"/>
          <p14:tracePt t="25799" x="2873375" y="2078038"/>
          <p14:tracePt t="25805" x="2805113" y="2022475"/>
          <p14:tracePt t="25813" x="2787650" y="2005013"/>
          <p14:tracePt t="25821" x="2738438" y="1966913"/>
          <p14:tracePt t="25828" x="2687638" y="1930400"/>
          <p14:tracePt t="25835" x="2670175" y="1917700"/>
          <p14:tracePt t="25843" x="2627313" y="1881188"/>
          <p14:tracePt t="25852" x="2595563" y="1849438"/>
          <p14:tracePt t="25858" x="2578100" y="1825625"/>
          <p14:tracePt t="25867" x="2540000" y="1795463"/>
          <p14:tracePt t="25873" x="2503488" y="1751013"/>
          <p14:tracePt t="25881" x="2471738" y="1714500"/>
          <p14:tracePt t="25888" x="2428875" y="1684338"/>
          <p14:tracePt t="25896" x="2366963" y="1622425"/>
          <p14:tracePt t="25905" x="2312988" y="1566863"/>
          <p14:tracePt t="25911" x="2281238" y="1547813"/>
          <p14:tracePt t="25918" x="2212975" y="1504950"/>
          <p14:tracePt t="25925" x="2120900" y="1430338"/>
          <p14:tracePt t="25934" x="2078038" y="1393825"/>
          <p14:tracePt t="25940" x="2022475" y="1344613"/>
          <p14:tracePt t="25948" x="1947863" y="1276350"/>
          <p14:tracePt t="25955" x="1930400" y="1246188"/>
          <p14:tracePt t="25963" x="1868488" y="1165225"/>
          <p14:tracePt t="25971" x="1819275" y="1098550"/>
          <p14:tracePt t="25978" x="1806575" y="1079500"/>
          <p14:tracePt t="25986" x="1770063" y="1036638"/>
          <p14:tracePt t="25993" x="1763713" y="1017588"/>
          <p14:tracePt t="26001" x="1751013" y="1004888"/>
          <p14:tracePt t="26007" x="1738313" y="998538"/>
          <p14:tracePt t="26015" x="1727200" y="981075"/>
          <p14:tracePt t="26022" x="1708150" y="974725"/>
          <p14:tracePt t="26030" x="1695450" y="968375"/>
          <p14:tracePt t="26037" x="1671638" y="968375"/>
          <p14:tracePt t="26045" x="1652588" y="955675"/>
          <p14:tracePt t="26053" x="1633538" y="955675"/>
          <p14:tracePt t="26060" x="1603375" y="955675"/>
          <p14:tracePt t="26068" x="1566863" y="955675"/>
          <p14:tracePt t="26075" x="1554163" y="955675"/>
          <p14:tracePt t="26083" x="1528763" y="955675"/>
          <p14:tracePt t="26090" x="1498600" y="949325"/>
          <p14:tracePt t="26097" x="1479550" y="949325"/>
          <p14:tracePt t="26105" x="1462088" y="949325"/>
          <p14:tracePt t="26113" x="1430338" y="942975"/>
          <p14:tracePt t="26120" x="1406525" y="938213"/>
          <p14:tracePt t="26127" x="1400175" y="938213"/>
          <p14:tracePt t="26135" x="1381125" y="938213"/>
          <p14:tracePt t="26143" x="1362075" y="925513"/>
          <p14:tracePt t="26150" x="1355725" y="925513"/>
          <p14:tracePt t="26157" x="1338263" y="925513"/>
          <p14:tracePt t="26166" x="1319213" y="925513"/>
          <p14:tracePt t="26172" x="1306513" y="925513"/>
          <p14:tracePt t="26180" x="1270000" y="925513"/>
          <p14:tracePt t="26187" x="1239838" y="925513"/>
          <p14:tracePt t="26195" x="1227138" y="925513"/>
          <p14:tracePt t="26203" x="1201738" y="925513"/>
          <p14:tracePt t="26210" x="1165225" y="925513"/>
          <p14:tracePt t="26218" x="1146175" y="931863"/>
          <p14:tracePt t="26225" x="1109663" y="931863"/>
          <p14:tracePt t="26233" x="1066800" y="938213"/>
          <p14:tracePt t="26240" x="1047750" y="938213"/>
          <p14:tracePt t="26248" x="1030288" y="938213"/>
          <p14:tracePt t="26255" x="1004888" y="938213"/>
          <p14:tracePt t="26263" x="968375" y="938213"/>
          <p14:tracePt t="26270" x="962025" y="938213"/>
          <p14:tracePt t="26277" x="925513" y="938213"/>
          <p14:tracePt t="26285" x="893763" y="938213"/>
          <p14:tracePt t="26292" x="881063" y="938213"/>
          <p14:tracePt t="26300" x="857250" y="938213"/>
          <p14:tracePt t="26307" x="825500" y="938213"/>
          <p14:tracePt t="26316" x="820738" y="938213"/>
          <p14:tracePt t="26322" x="801688" y="938213"/>
          <p14:tracePt t="26330" x="782638" y="938213"/>
          <p14:tracePt t="26338" x="765175" y="938213"/>
          <p14:tracePt t="26346" x="752475" y="942975"/>
          <p14:tracePt t="26353" x="733425" y="942975"/>
          <p14:tracePt t="26360" x="715963" y="942975"/>
          <p14:tracePt t="26368" x="703263" y="942975"/>
          <p14:tracePt t="26375" x="671513" y="942975"/>
          <p14:tracePt t="26383" x="654050" y="942975"/>
          <p14:tracePt t="26390" x="647700" y="942975"/>
          <p14:tracePt t="26398" x="628650" y="942975"/>
          <p14:tracePt t="26405" x="615950" y="942975"/>
          <p14:tracePt t="26413" x="611188" y="942975"/>
          <p14:tracePt t="26420" x="604838" y="942975"/>
          <p14:tracePt t="26428" x="592138" y="942975"/>
          <p14:tracePt t="26435" x="585788" y="942975"/>
          <p14:tracePt t="26443" x="573088" y="942975"/>
          <p14:tracePt t="26450" x="566738" y="942975"/>
          <p14:tracePt t="26457" x="555625" y="942975"/>
          <p14:tracePt t="26472" x="530225" y="942975"/>
          <p14:tracePt t="26480" x="517525" y="942975"/>
          <p14:tracePt t="26487" x="511175" y="942975"/>
          <p14:tracePt t="26495" x="493713" y="942975"/>
          <p14:tracePt t="26503" x="481013" y="942975"/>
          <p14:tracePt t="26510" x="468313" y="942975"/>
          <p14:tracePt t="26518" x="461963" y="942975"/>
          <p14:tracePt t="26525" x="455613" y="942975"/>
          <p14:tracePt t="26540" x="450850" y="942975"/>
          <p14:tracePt t="26548" x="444500" y="942975"/>
          <p14:tracePt t="26563" x="438150" y="942975"/>
          <p14:tracePt t="26570" x="431800" y="942975"/>
          <p14:tracePt t="26578" x="425450" y="942975"/>
          <p14:tracePt t="26586" x="419100" y="942975"/>
          <p14:tracePt t="26600" x="419100" y="949325"/>
          <p14:tracePt t="26608" x="412750" y="949325"/>
          <p14:tracePt t="26638" x="406400" y="949325"/>
          <p14:tracePt t="26646" x="400050" y="949325"/>
          <p14:tracePt t="26653" x="395288" y="949325"/>
          <p14:tracePt t="26660" x="388938" y="949325"/>
          <p14:tracePt t="26668" x="382588" y="949325"/>
          <p14:tracePt t="26684" x="382588" y="942975"/>
          <p14:tracePt t="26690" x="369888" y="942975"/>
          <p14:tracePt t="26698" x="350838" y="942975"/>
          <p14:tracePt t="26705" x="346075" y="942975"/>
          <p14:tracePt t="26713" x="339725" y="942975"/>
          <p14:tracePt t="26721" x="333375" y="938213"/>
          <p14:tracePt t="26728" x="327025" y="938213"/>
          <p14:tracePt t="26735" x="327025" y="931863"/>
          <p14:tracePt t="26743" x="320675" y="931863"/>
          <p14:tracePt t="27764" x="327025" y="931863"/>
          <p14:tracePt t="27771" x="339725" y="938213"/>
          <p14:tracePt t="27778" x="346075" y="942975"/>
          <p14:tracePt t="27787" x="350838" y="942975"/>
          <p14:tracePt t="27793" x="350838" y="949325"/>
          <p14:tracePt t="27800" x="357188" y="949325"/>
          <p14:tracePt t="27816" x="363538" y="955675"/>
          <p14:tracePt t="27824" x="376238" y="955675"/>
          <p14:tracePt t="27831" x="382588" y="955675"/>
          <p14:tracePt t="27839" x="388938" y="955675"/>
          <p14:tracePt t="27846" x="400050" y="955675"/>
          <p14:tracePt t="27861" x="406400" y="955675"/>
          <p14:tracePt t="27868" x="412750" y="955675"/>
          <p14:tracePt t="27876" x="425450" y="955675"/>
          <p14:tracePt t="27883" x="431800" y="955675"/>
          <p14:tracePt t="27891" x="444500" y="962025"/>
          <p14:tracePt t="27898" x="455613" y="962025"/>
          <p14:tracePt t="27913" x="468313" y="962025"/>
          <p14:tracePt t="27922" x="487363" y="962025"/>
          <p14:tracePt t="27928" x="500063" y="962025"/>
          <p14:tracePt t="27936" x="523875" y="962025"/>
          <p14:tracePt t="27943" x="549275" y="962025"/>
          <p14:tracePt t="27951" x="566738" y="962025"/>
          <p14:tracePt t="27958" x="598488" y="962025"/>
          <p14:tracePt t="27966" x="622300" y="962025"/>
          <p14:tracePt t="27974" x="654050" y="949325"/>
          <p14:tracePt t="27981" x="665163" y="949325"/>
          <p14:tracePt t="27989" x="690563" y="949325"/>
          <p14:tracePt t="27996" x="720725" y="949325"/>
          <p14:tracePt t="28005" x="739775" y="949325"/>
          <p14:tracePt t="28011" x="771525" y="942975"/>
          <p14:tracePt t="28024" x="808038" y="942975"/>
          <p14:tracePt t="28027" x="820738" y="942975"/>
          <p14:tracePt t="28033" x="844550" y="938213"/>
          <p14:tracePt t="28040" x="857250" y="938213"/>
          <p14:tracePt t="28048" x="869950" y="931863"/>
          <p14:tracePt t="28056" x="881063" y="931863"/>
          <p14:tracePt t="28063" x="893763" y="931863"/>
          <p14:tracePt t="28071" x="906463" y="931863"/>
          <p14:tracePt t="28077" x="912813" y="931863"/>
          <p14:tracePt t="28086" x="925513" y="931863"/>
          <p14:tracePt t="28093" x="936625" y="925513"/>
          <p14:tracePt t="28100" x="949325" y="925513"/>
          <p14:tracePt t="28108" x="968375" y="925513"/>
          <p14:tracePt t="28115" x="985838" y="925513"/>
          <p14:tracePt t="28123" x="998538" y="925513"/>
          <p14:tracePt t="28130" x="1030288" y="925513"/>
          <p14:tracePt t="28138" x="1054100" y="925513"/>
          <p14:tracePt t="28145" x="1073150" y="925513"/>
          <p14:tracePt t="28154" x="1085850" y="925513"/>
          <p14:tracePt t="28160" x="1122363" y="925513"/>
          <p14:tracePt t="28168" x="1141413" y="925513"/>
          <p14:tracePt t="28175" x="1171575" y="942975"/>
          <p14:tracePt t="28183" x="1220788" y="942975"/>
          <p14:tracePt t="28190" x="1250950" y="942975"/>
          <p14:tracePt t="28198" x="1276350" y="942975"/>
          <p14:tracePt t="28206" x="1306513" y="949325"/>
          <p14:tracePt t="28212" x="1344613" y="949325"/>
          <p14:tracePt t="28221" x="1355725" y="949325"/>
          <p14:tracePt t="28227" x="1374775" y="949325"/>
          <p14:tracePt t="28235" x="1393825" y="949325"/>
          <p14:tracePt t="28243" x="1400175" y="949325"/>
          <p14:tracePt t="28250" x="1406525" y="949325"/>
          <p14:tracePt t="28281" x="1411288" y="949325"/>
          <p14:tracePt t="28288" x="1430338" y="949325"/>
          <p14:tracePt t="28295" x="1436688" y="949325"/>
          <p14:tracePt t="28305" x="1455738" y="949325"/>
          <p14:tracePt t="28311" x="1492250" y="949325"/>
          <p14:tracePt t="28319" x="1511300" y="949325"/>
          <p14:tracePt t="28325" x="1554163" y="949325"/>
          <p14:tracePt t="28333" x="1597025" y="949325"/>
          <p14:tracePt t="28341" x="1616075" y="949325"/>
          <p14:tracePt t="28348" x="1658938" y="949325"/>
          <p14:tracePt t="28356" x="1689100" y="949325"/>
          <p14:tracePt t="28363" x="1708150" y="949325"/>
          <p14:tracePt t="28371" x="1727200" y="949325"/>
          <p14:tracePt t="28378" x="1744663" y="949325"/>
          <p14:tracePt t="28386" x="1751013" y="949325"/>
          <p14:tracePt t="28393" x="1763713" y="949325"/>
          <p14:tracePt t="28401" x="1776413" y="949325"/>
          <p14:tracePt t="28408" x="1781175" y="949325"/>
          <p14:tracePt t="28415" x="1793875" y="949325"/>
          <p14:tracePt t="28423" x="1812925" y="949325"/>
          <p14:tracePt t="28431" x="1849438" y="949325"/>
          <p14:tracePt t="28438" x="1868488" y="949325"/>
          <p14:tracePt t="28445" x="1905000" y="949325"/>
          <p14:tracePt t="28455" x="1936750" y="949325"/>
          <p14:tracePt t="28460" x="1941513" y="949325"/>
          <p14:tracePt t="28468" x="1979613" y="949325"/>
          <p14:tracePt t="28475" x="2003425" y="949325"/>
          <p14:tracePt t="28483" x="2016125" y="949325"/>
          <p14:tracePt t="28491" x="2035175" y="949325"/>
          <p14:tracePt t="28498" x="2046288" y="949325"/>
          <p14:tracePt t="28506" x="2065338" y="949325"/>
          <p14:tracePt t="28513" x="2078038" y="949325"/>
          <p14:tracePt t="28521" x="2084388" y="949325"/>
          <p14:tracePt t="28528" x="2090738" y="949325"/>
          <p14:tracePt t="28536" x="2101850" y="949325"/>
          <p14:tracePt t="28543" x="2127250" y="949325"/>
          <p14:tracePt t="28551" x="2139950" y="949325"/>
          <p14:tracePt t="28566" x="2146300" y="949325"/>
          <p14:tracePt t="28573" x="2152650" y="949325"/>
          <p14:tracePt t="28580" x="2157413" y="949325"/>
          <p14:tracePt t="28604" x="2163763" y="949325"/>
          <p14:tracePt t="28610" x="2170113" y="949325"/>
          <p14:tracePt t="28618" x="2189163" y="949325"/>
          <p14:tracePt t="28625" x="2225675" y="949325"/>
          <p14:tracePt t="28633" x="2232025" y="949325"/>
          <p14:tracePt t="28641" x="2281238" y="949325"/>
          <p14:tracePt t="28648" x="2317750" y="949325"/>
          <p14:tracePt t="28656" x="2349500" y="949325"/>
          <p14:tracePt t="28663" x="2386013" y="949325"/>
          <p14:tracePt t="28671" x="2405063" y="949325"/>
          <p14:tracePt t="28678" x="2417763" y="949325"/>
          <p14:tracePt t="28688" x="2441575" y="949325"/>
          <p14:tracePt t="28693" x="2471738" y="949325"/>
          <p14:tracePt t="28701" x="2490788" y="949325"/>
          <p14:tracePt t="28709" x="2503488" y="949325"/>
          <p14:tracePt t="28716" x="2516188" y="949325"/>
          <p14:tracePt t="28723" x="2540000" y="949325"/>
          <p14:tracePt t="28731" x="2565400" y="949325"/>
          <p14:tracePt t="28739" x="2595563" y="949325"/>
          <p14:tracePt t="28746" x="2651125" y="949325"/>
          <p14:tracePt t="28754" x="2663825" y="949325"/>
          <p14:tracePt t="28761" x="2700338" y="949325"/>
          <p14:tracePt t="28768" x="2725738" y="949325"/>
          <p14:tracePt t="28776" x="2732088" y="949325"/>
          <p14:tracePt t="28785" x="2755900" y="955675"/>
          <p14:tracePt t="28791" x="2774950" y="955675"/>
          <p14:tracePt t="28798" x="2787650" y="955675"/>
          <p14:tracePt t="28806" x="2817813" y="962025"/>
          <p14:tracePt t="28813" x="2830513" y="962025"/>
          <p14:tracePt t="28828" x="2836863" y="962025"/>
          <p14:tracePt t="28836" x="2847975" y="962025"/>
          <p14:tracePt t="28843" x="2867025" y="968375"/>
          <p14:tracePt t="28851" x="2873375" y="968375"/>
          <p14:tracePt t="28858" x="2892425" y="974725"/>
          <p14:tracePt t="28866" x="2909888" y="974725"/>
          <p14:tracePt t="28873" x="2916238" y="974725"/>
          <p14:tracePt t="28881" x="2928938" y="974725"/>
          <p14:tracePt t="28888" x="2959100" y="981075"/>
          <p14:tracePt t="28895" x="2971800" y="987425"/>
          <p14:tracePt t="28904" x="2997200" y="987425"/>
          <p14:tracePt t="28911" x="3014663" y="987425"/>
          <p14:tracePt t="28918" x="3021013" y="987425"/>
          <p14:tracePt t="28925" x="3033713" y="992188"/>
          <p14:tracePt t="28933" x="3052763" y="992188"/>
          <p14:tracePt t="28941" x="3076575" y="998538"/>
          <p14:tracePt t="28948" x="3089275" y="1004888"/>
          <p14:tracePt t="28963" x="3101975" y="1004888"/>
          <p14:tracePt t="28971" x="3113088" y="1011238"/>
          <p14:tracePt t="28978" x="3125788" y="1011238"/>
          <p14:tracePt t="28986" x="3151188" y="1017588"/>
          <p14:tracePt t="28993" x="3157538" y="1017588"/>
          <p14:tracePt t="29001" x="3181350" y="1017588"/>
          <p14:tracePt t="29008" x="3200400" y="1017588"/>
          <p14:tracePt t="29023" x="3206750" y="1017588"/>
          <p14:tracePt t="29040" x="3230563" y="1017588"/>
          <p14:tracePt t="29045" x="3230563" y="1011238"/>
          <p14:tracePt t="29055" x="3236913" y="1011238"/>
          <p14:tracePt t="29060" x="3243263" y="1011238"/>
          <p14:tracePt t="29068" x="3249613" y="1011238"/>
          <p14:tracePt t="29075" x="3255963" y="1004888"/>
          <p14:tracePt t="29083" x="3268663" y="992188"/>
          <p14:tracePt t="29091" x="3273425" y="992188"/>
          <p14:tracePt t="29098" x="3286125" y="981075"/>
          <p14:tracePt t="29106" x="3298825" y="974725"/>
          <p14:tracePt t="29113" x="3298825" y="968375"/>
          <p14:tracePt t="29122" x="3305175" y="962025"/>
          <p14:tracePt t="29128" x="3322638" y="955675"/>
          <p14:tracePt t="29136" x="3335338" y="942975"/>
          <p14:tracePt t="29143" x="3348038" y="942975"/>
          <p14:tracePt t="29151" x="3348038" y="938213"/>
          <p14:tracePt t="29158" x="3354388" y="931863"/>
          <p14:tracePt t="29166" x="3367088" y="925513"/>
          <p14:tracePt t="29173" x="3373438" y="919163"/>
          <p14:tracePt t="29181" x="3378200" y="919163"/>
          <p14:tracePt t="29188" x="3384550" y="912813"/>
          <p14:tracePt t="29195" x="3384550" y="906463"/>
          <p14:tracePt t="29204" x="3384550" y="893763"/>
          <p14:tracePt t="29210" x="3390900" y="887413"/>
          <p14:tracePt t="29219" x="3390900" y="882650"/>
          <p14:tracePt t="29225" x="3390900" y="876300"/>
          <p14:tracePt t="29241" x="3390900" y="869950"/>
          <p14:tracePt t="29248" x="3390900" y="863600"/>
          <p14:tracePt t="29256" x="3390900" y="857250"/>
          <p14:tracePt t="29263" x="3390900" y="844550"/>
          <p14:tracePt t="29271" x="3397250" y="838200"/>
          <p14:tracePt t="29278" x="3397250" y="831850"/>
          <p14:tracePt t="29286" x="3397250" y="827088"/>
          <p14:tracePt t="29293" x="3397250" y="814388"/>
          <p14:tracePt t="29301" x="3397250" y="795338"/>
          <p14:tracePt t="29308" x="3397250" y="782638"/>
          <p14:tracePt t="29323" x="3390900" y="771525"/>
          <p14:tracePt t="29331" x="3390900" y="765175"/>
          <p14:tracePt t="29339" x="3390900" y="752475"/>
          <p14:tracePt t="29346" x="3390900" y="746125"/>
          <p14:tracePt t="29354" x="3384550" y="727075"/>
          <p14:tracePt t="29368" x="3378200" y="715963"/>
          <p14:tracePt t="29375" x="3367088" y="703263"/>
          <p14:tracePt t="29383" x="3360738" y="684213"/>
          <p14:tracePt t="29391" x="3354388" y="684213"/>
          <p14:tracePt t="29398" x="3335338" y="671513"/>
          <p14:tracePt t="29407" x="3322638" y="660400"/>
          <p14:tracePt t="29413" x="3311525" y="654050"/>
          <p14:tracePt t="29421" x="3286125" y="635000"/>
          <p14:tracePt t="29428" x="3279775" y="628650"/>
          <p14:tracePt t="29437" x="3268663" y="622300"/>
          <p14:tracePt t="29443" x="3249613" y="611188"/>
          <p14:tracePt t="29451" x="3236913" y="604838"/>
          <p14:tracePt t="29458" x="3224213" y="592138"/>
          <p14:tracePt t="29466" x="3217863" y="579438"/>
          <p14:tracePt t="29474" x="3200400" y="573088"/>
          <p14:tracePt t="29481" x="3194050" y="566738"/>
          <p14:tracePt t="29488" x="3181350" y="549275"/>
          <p14:tracePt t="29495" x="3168650" y="542925"/>
          <p14:tracePt t="29504" x="3157538" y="536575"/>
          <p14:tracePt t="29510" x="3144838" y="530225"/>
          <p14:tracePt t="29518" x="3113088" y="517525"/>
          <p14:tracePt t="29525" x="3108325" y="511175"/>
          <p14:tracePt t="29533" x="3089275" y="506413"/>
          <p14:tracePt t="29541" x="3057525" y="500063"/>
          <p14:tracePt t="29557" x="3033713" y="493713"/>
          <p14:tracePt t="29563" x="3008313" y="487363"/>
          <p14:tracePt t="29571" x="2990850" y="487363"/>
          <p14:tracePt t="29578" x="2971800" y="474663"/>
          <p14:tracePt t="29587" x="2941638" y="468313"/>
          <p14:tracePt t="29593" x="2903538" y="461963"/>
          <p14:tracePt t="29601" x="2879725" y="455613"/>
          <p14:tracePt t="29608" x="2860675" y="450850"/>
          <p14:tracePt t="29616" x="2824163" y="444500"/>
          <p14:tracePt t="29625" x="2811463" y="444500"/>
          <p14:tracePt t="29631" x="2774950" y="444500"/>
          <p14:tracePt t="29639" x="2738438" y="431800"/>
          <p14:tracePt t="29646" x="2725738" y="431800"/>
          <p14:tracePt t="29654" x="2693988" y="431800"/>
          <p14:tracePt t="29661" x="2670175" y="425450"/>
          <p14:tracePt t="29668" x="2657475" y="425450"/>
          <p14:tracePt t="29675" x="2627313" y="425450"/>
          <p14:tracePt t="29683" x="2608263" y="419100"/>
          <p14:tracePt t="29691" x="2595563" y="419100"/>
          <p14:tracePt t="29698" x="2565400" y="412750"/>
          <p14:tracePt t="29707" x="2552700" y="406400"/>
          <p14:tracePt t="29713" x="2540000" y="406400"/>
          <p14:tracePt t="29721" x="2533650" y="406400"/>
          <p14:tracePt t="29728" x="2509838" y="401638"/>
          <p14:tracePt t="29737" x="2497138" y="395288"/>
          <p14:tracePt t="29751" x="2478088" y="388938"/>
          <p14:tracePt t="29758" x="2454275" y="388938"/>
          <p14:tracePt t="29765" x="2441575" y="382588"/>
          <p14:tracePt t="29773" x="2422525" y="376238"/>
          <p14:tracePt t="29780" x="2392363" y="369888"/>
          <p14:tracePt t="29788" x="2386013" y="369888"/>
          <p14:tracePt t="29795" x="2355850" y="357188"/>
          <p14:tracePt t="29804" x="2336800" y="357188"/>
          <p14:tracePt t="29810" x="2324100" y="357188"/>
          <p14:tracePt t="29818" x="2306638" y="350838"/>
          <p14:tracePt t="29825" x="2281238" y="350838"/>
          <p14:tracePt t="29833" x="2268538" y="350838"/>
          <p14:tracePt t="29840" x="2257425" y="350838"/>
          <p14:tracePt t="29848" x="2251075" y="350838"/>
          <p14:tracePt t="29856" x="2225675" y="346075"/>
          <p14:tracePt t="29863" x="2212975" y="346075"/>
          <p14:tracePt t="29871" x="2201863" y="346075"/>
          <p14:tracePt t="29879" x="2195513" y="346075"/>
          <p14:tracePt t="29887" x="2189163" y="346075"/>
          <p14:tracePt t="29893" x="2182813" y="346075"/>
          <p14:tracePt t="29901" x="2163763" y="346075"/>
          <p14:tracePt t="29908" x="2157413" y="346075"/>
          <p14:tracePt t="29916" x="2152650" y="350838"/>
          <p14:tracePt t="29923" x="2139950" y="350838"/>
          <p14:tracePt t="29939" x="2127250" y="357188"/>
          <p14:tracePt t="29945" x="2120900" y="363538"/>
          <p14:tracePt t="29954" x="2114550" y="363538"/>
          <p14:tracePt t="29960" x="2108200" y="369888"/>
          <p14:tracePt t="29969" x="2090738" y="369888"/>
          <p14:tracePt t="29975" x="2084388" y="376238"/>
          <p14:tracePt t="29983" x="2078038" y="376238"/>
          <p14:tracePt t="29998" x="2071688" y="376238"/>
          <p14:tracePt t="30007" x="2065338" y="376238"/>
          <p14:tracePt t="30013" x="2041525" y="382588"/>
          <p14:tracePt t="30021" x="2028825" y="382588"/>
          <p14:tracePt t="30028" x="2022475" y="388938"/>
          <p14:tracePt t="30039" x="2009775" y="388938"/>
          <p14:tracePt t="30043" x="1997075" y="395288"/>
          <p14:tracePt t="30051" x="1992313" y="395288"/>
          <p14:tracePt t="30058" x="1992313" y="401638"/>
          <p14:tracePt t="30066" x="1979613" y="401638"/>
          <p14:tracePt t="30073" x="1966913" y="406400"/>
          <p14:tracePt t="30081" x="1960563" y="406400"/>
          <p14:tracePt t="30088" x="1954213" y="412750"/>
          <p14:tracePt t="30096" x="1941513" y="419100"/>
          <p14:tracePt t="30104" x="1936750" y="419100"/>
          <p14:tracePt t="30110" x="1917700" y="431800"/>
          <p14:tracePt t="30118" x="1911350" y="438150"/>
          <p14:tracePt t="30133" x="1898650" y="444500"/>
          <p14:tracePt t="30141" x="1887538" y="455613"/>
          <p14:tracePt t="30148" x="1881188" y="455613"/>
          <p14:tracePt t="30156" x="1874838" y="461963"/>
          <p14:tracePt t="30163" x="1874838" y="468313"/>
          <p14:tracePt t="30171" x="1868488" y="468313"/>
          <p14:tracePt t="30178" x="1868488" y="474663"/>
          <p14:tracePt t="30187" x="1862138" y="474663"/>
          <p14:tracePt t="30193" x="1855788" y="481013"/>
          <p14:tracePt t="30201" x="1855788" y="487363"/>
          <p14:tracePt t="30208" x="1849438" y="487363"/>
          <p14:tracePt t="30216" x="1849438" y="493713"/>
          <p14:tracePt t="30231" x="1849438" y="500063"/>
          <p14:tracePt t="30239" x="1849438" y="506413"/>
          <p14:tracePt t="30246" x="1843088" y="506413"/>
          <p14:tracePt t="30254" x="1843088" y="511175"/>
          <p14:tracePt t="30260" x="1836738" y="523875"/>
          <p14:tracePt t="30275" x="1836738" y="530225"/>
          <p14:tracePt t="30283" x="1831975" y="536575"/>
          <p14:tracePt t="30290" x="1831975" y="542925"/>
          <p14:tracePt t="30298" x="1831975" y="555625"/>
          <p14:tracePt t="30313" x="1831975" y="561975"/>
          <p14:tracePt t="30321" x="1831975" y="566738"/>
          <p14:tracePt t="30328" x="1831975" y="573088"/>
          <p14:tracePt t="30337" x="1831975" y="579438"/>
          <p14:tracePt t="30343" x="1831975" y="585788"/>
          <p14:tracePt t="30358" x="1831975" y="592138"/>
          <p14:tracePt t="30366" x="1831975" y="598488"/>
          <p14:tracePt t="30373" x="1831975" y="611188"/>
          <p14:tracePt t="30381" x="1831975" y="615950"/>
          <p14:tracePt t="30388" x="1831975" y="622300"/>
          <p14:tracePt t="30395" x="1831975" y="635000"/>
          <p14:tracePt t="30410" x="1831975" y="641350"/>
          <p14:tracePt t="30418" x="1831975" y="654050"/>
          <p14:tracePt t="30425" x="1831975" y="666750"/>
          <p14:tracePt t="30433" x="1836738" y="671513"/>
          <p14:tracePt t="30440" x="1836738" y="677863"/>
          <p14:tracePt t="30448" x="1843088" y="684213"/>
          <p14:tracePt t="30457" x="1843088" y="690563"/>
          <p14:tracePt t="30463" x="1843088" y="696913"/>
          <p14:tracePt t="30471" x="1843088" y="703263"/>
          <p14:tracePt t="30478" x="1849438" y="715963"/>
          <p14:tracePt t="30487" x="1849438" y="722313"/>
          <p14:tracePt t="30493" x="1849438" y="727075"/>
          <p14:tracePt t="30508" x="1855788" y="746125"/>
          <p14:tracePt t="30516" x="1862138" y="758825"/>
          <p14:tracePt t="30523" x="1868488" y="776288"/>
          <p14:tracePt t="30531" x="1874838" y="776288"/>
          <p14:tracePt t="30538" x="1887538" y="788988"/>
          <p14:tracePt t="30546" x="1892300" y="801688"/>
          <p14:tracePt t="30554" x="1898650" y="827088"/>
          <p14:tracePt t="30561" x="1905000" y="827088"/>
          <p14:tracePt t="30568" x="1911350" y="831850"/>
          <p14:tracePt t="30575" x="1911350" y="838200"/>
          <p14:tracePt t="30583" x="1917700" y="844550"/>
          <p14:tracePt t="30590" x="1924050" y="857250"/>
          <p14:tracePt t="30598" x="1930400" y="857250"/>
          <p14:tracePt t="30606" x="1930400" y="863600"/>
          <p14:tracePt t="30613" x="1930400" y="869950"/>
          <p14:tracePt t="30623" x="1930400" y="876300"/>
          <p14:tracePt t="30628" x="1936750" y="876300"/>
          <p14:tracePt t="30651" x="1941513" y="882650"/>
          <p14:tracePt t="30658" x="1947863" y="882650"/>
          <p14:tracePt t="30673" x="1960563" y="887413"/>
          <p14:tracePt t="30681" x="1973263" y="893763"/>
          <p14:tracePt t="30689" x="1992313" y="900113"/>
          <p14:tracePt t="30695" x="2003425" y="906463"/>
          <p14:tracePt t="30704" x="2016125" y="906463"/>
          <p14:tracePt t="30710" x="2041525" y="919163"/>
          <p14:tracePt t="30721" x="2058988" y="925513"/>
          <p14:tracePt t="30725" x="2071688" y="925513"/>
          <p14:tracePt t="30733" x="2090738" y="931863"/>
          <p14:tracePt t="30740" x="2108200" y="938213"/>
          <p14:tracePt t="30748" x="2120900" y="938213"/>
          <p14:tracePt t="30756" x="2133600" y="942975"/>
          <p14:tracePt t="30763" x="2163763" y="949325"/>
          <p14:tracePt t="30771" x="2189163" y="949325"/>
          <p14:tracePt t="30778" x="2201863" y="949325"/>
          <p14:tracePt t="30787" x="2232025" y="955675"/>
          <p14:tracePt t="30793" x="2251075" y="955675"/>
          <p14:tracePt t="30801" x="2257425" y="955675"/>
          <p14:tracePt t="30808" x="2287588" y="955675"/>
          <p14:tracePt t="30816" x="2312988" y="962025"/>
          <p14:tracePt t="30831" x="2336800" y="962025"/>
          <p14:tracePt t="30839" x="2362200" y="962025"/>
          <p14:tracePt t="30846" x="2366963" y="962025"/>
          <p14:tracePt t="30854" x="2392363" y="962025"/>
          <p14:tracePt t="30860" x="2405063" y="962025"/>
          <p14:tracePt t="30868" x="2411413" y="962025"/>
          <p14:tracePt t="30875" x="2435225" y="962025"/>
          <p14:tracePt t="30883" x="2460625" y="962025"/>
          <p14:tracePt t="30890" x="2490788" y="962025"/>
          <p14:tracePt t="30898" x="2497138" y="962025"/>
          <p14:tracePt t="30906" x="2527300" y="968375"/>
          <p14:tracePt t="30913" x="2552700" y="968375"/>
          <p14:tracePt t="30921" x="2565400" y="968375"/>
          <p14:tracePt t="30928" x="2595563" y="968375"/>
          <p14:tracePt t="30937" x="2632075" y="968375"/>
          <p14:tracePt t="30943" x="2644775" y="968375"/>
          <p14:tracePt t="30951" x="2682875" y="968375"/>
          <p14:tracePt t="30958" x="2700338" y="968375"/>
          <p14:tracePt t="30966" x="2706688" y="968375"/>
          <p14:tracePt t="30973" x="2725738" y="968375"/>
          <p14:tracePt t="30981" x="2743200" y="968375"/>
          <p14:tracePt t="30988" x="2762250" y="968375"/>
          <p14:tracePt t="30996" x="2768600" y="968375"/>
          <p14:tracePt t="31004" x="2792413" y="968375"/>
          <p14:tracePt t="31010" x="2817813" y="968375"/>
          <p14:tracePt t="31019" x="2843213" y="968375"/>
          <p14:tracePt t="31026" x="2860675" y="968375"/>
          <p14:tracePt t="31040" x="2897188" y="968375"/>
          <p14:tracePt t="31042" x="2909888" y="968375"/>
          <p14:tracePt t="31048" x="2922588" y="968375"/>
          <p14:tracePt t="31056" x="2928938" y="968375"/>
          <p14:tracePt t="31063" x="2935288" y="968375"/>
          <p14:tracePt t="31071" x="2947988" y="968375"/>
          <p14:tracePt t="31078" x="2952750" y="968375"/>
          <p14:tracePt t="31087" x="2959100" y="968375"/>
          <p14:tracePt t="31093" x="2965450" y="968375"/>
          <p14:tracePt t="31101" x="2978150" y="968375"/>
          <p14:tracePt t="31108" x="2990850" y="962025"/>
          <p14:tracePt t="31116" x="3003550" y="955675"/>
          <p14:tracePt t="31131" x="3021013" y="949325"/>
          <p14:tracePt t="31138" x="3033713" y="942975"/>
          <p14:tracePt t="31146" x="3057525" y="938213"/>
          <p14:tracePt t="31154" x="3095625" y="931863"/>
          <p14:tracePt t="31160" x="3108325" y="925513"/>
          <p14:tracePt t="31168" x="3138488" y="919163"/>
          <p14:tracePt t="31175" x="3163888" y="900113"/>
          <p14:tracePt t="31183" x="3168650" y="900113"/>
          <p14:tracePt t="31190" x="3181350" y="893763"/>
          <p14:tracePt t="31198" x="3200400" y="893763"/>
          <p14:tracePt t="31206" x="3217863" y="869950"/>
          <p14:tracePt t="31213" x="3224213" y="869950"/>
          <p14:tracePt t="31220" x="3230563" y="857250"/>
          <p14:tracePt t="31228" x="3249613" y="850900"/>
          <p14:tracePt t="31237" x="3262313" y="844550"/>
          <p14:tracePt t="31243" x="3262313" y="838200"/>
          <p14:tracePt t="31251" x="3268663" y="831850"/>
          <p14:tracePt t="31258" x="3273425" y="827088"/>
          <p14:tracePt t="31266" x="3279775" y="814388"/>
          <p14:tracePt t="31273" x="3292475" y="788988"/>
          <p14:tracePt t="31288" x="3305175" y="776288"/>
          <p14:tracePt t="31295" x="3311525" y="752475"/>
          <p14:tracePt t="31310" x="3317875" y="739775"/>
          <p14:tracePt t="31318" x="3322638" y="727075"/>
          <p14:tracePt t="31325" x="3322638" y="715963"/>
          <p14:tracePt t="31333" x="3322638" y="703263"/>
          <p14:tracePt t="31340" x="3322638" y="696913"/>
          <p14:tracePt t="31348" x="3322638" y="677863"/>
          <p14:tracePt t="31356" x="3322638" y="666750"/>
          <p14:tracePt t="31363" x="3322638" y="647700"/>
          <p14:tracePt t="31371" x="3317875" y="635000"/>
          <p14:tracePt t="31378" x="3317875" y="628650"/>
          <p14:tracePt t="31387" x="3305175" y="611188"/>
          <p14:tracePt t="31393" x="3298825" y="592138"/>
          <p14:tracePt t="31401" x="3298825" y="579438"/>
          <p14:tracePt t="31408" x="3292475" y="566738"/>
          <p14:tracePt t="31416" x="3286125" y="555625"/>
          <p14:tracePt t="31423" x="3286125" y="549275"/>
          <p14:tracePt t="31431" x="3279775" y="530225"/>
          <p14:tracePt t="31438" x="3268663" y="517525"/>
          <p14:tracePt t="31446" x="3268663" y="506413"/>
          <p14:tracePt t="31454" x="3262313" y="500063"/>
          <p14:tracePt t="31460" x="3249613" y="487363"/>
          <p14:tracePt t="31468" x="3236913" y="474663"/>
          <p14:tracePt t="31475" x="3206750" y="450850"/>
          <p14:tracePt t="31483" x="3200400" y="444500"/>
          <p14:tracePt t="31491" x="3175000" y="438150"/>
          <p14:tracePt t="31498" x="3163888" y="431800"/>
          <p14:tracePt t="31506" x="3144838" y="425450"/>
          <p14:tracePt t="31513" x="3125788" y="419100"/>
          <p14:tracePt t="31521" x="3101975" y="412750"/>
          <p14:tracePt t="31528" x="3063875" y="395288"/>
          <p14:tracePt t="31537" x="3021013" y="382588"/>
          <p14:tracePt t="31543" x="3003550" y="382588"/>
          <p14:tracePt t="31551" x="2947988" y="369888"/>
          <p14:tracePt t="31558" x="2922588" y="357188"/>
          <p14:tracePt t="31566" x="2879725" y="357188"/>
          <p14:tracePt t="31573" x="2847975" y="350838"/>
          <p14:tracePt t="31581" x="2798763" y="350838"/>
          <p14:tracePt t="31587" x="2749550" y="350838"/>
          <p14:tracePt t="31594" x="2732088" y="350838"/>
          <p14:tracePt t="31602" x="2682875" y="350838"/>
          <p14:tracePt t="31609" x="2644775" y="350838"/>
          <p14:tracePt t="31617" x="2627313" y="350838"/>
          <p14:tracePt t="31624" x="2589213" y="350838"/>
          <p14:tracePt t="31632" x="2533650" y="346075"/>
          <p14:tracePt t="31639" x="2522538" y="346075"/>
          <p14:tracePt t="31647" x="2478088" y="346075"/>
          <p14:tracePt t="31655" x="2441575" y="346075"/>
          <p14:tracePt t="31662" x="2417763" y="346075"/>
          <p14:tracePt t="31670" x="2392363" y="346075"/>
          <p14:tracePt t="31677" x="2355850" y="346075"/>
          <p14:tracePt t="31686" x="2317750" y="346075"/>
          <p14:tracePt t="31693" x="2306638" y="346075"/>
          <p14:tracePt t="31701" x="2274888" y="346075"/>
          <p14:tracePt t="31709" x="2251075" y="346075"/>
          <p14:tracePt t="31716" x="2238375" y="346075"/>
          <p14:tracePt t="31723" x="2206625" y="346075"/>
          <p14:tracePt t="31731" x="2170113" y="346075"/>
          <p14:tracePt t="31739" x="2163763" y="346075"/>
          <p14:tracePt t="31746" x="2133600" y="346075"/>
          <p14:tracePt t="31755" x="2108200" y="346075"/>
          <p14:tracePt t="31761" x="2097088" y="346075"/>
          <p14:tracePt t="31770" x="2065338" y="346075"/>
          <p14:tracePt t="31776" x="2052638" y="346075"/>
          <p14:tracePt t="31784" x="2041525" y="346075"/>
          <p14:tracePt t="31791" x="2022475" y="346075"/>
          <p14:tracePt t="31799" x="2003425" y="346075"/>
          <p14:tracePt t="31806" x="1992313" y="350838"/>
          <p14:tracePt t="31813" x="1985963" y="350838"/>
          <p14:tracePt t="31821" x="1973263" y="350838"/>
          <p14:tracePt t="31828" x="1960563" y="350838"/>
          <p14:tracePt t="31836" x="1954213" y="350838"/>
          <p14:tracePt t="31843" x="1941513" y="357188"/>
          <p14:tracePt t="31858" x="1936750" y="357188"/>
          <p14:tracePt t="31865" x="1930400" y="357188"/>
          <p14:tracePt t="31873" x="1917700" y="363538"/>
          <p14:tracePt t="31881" x="1911350" y="363538"/>
          <p14:tracePt t="31888" x="1881188" y="376238"/>
          <p14:tracePt t="31895" x="1874838" y="382588"/>
          <p14:tracePt t="31903" x="1868488" y="382588"/>
          <p14:tracePt t="31910" x="1862138" y="388938"/>
          <p14:tracePt t="31918" x="1855788" y="395288"/>
          <p14:tracePt t="31925" x="1849438" y="401638"/>
          <p14:tracePt t="31933" x="1843088" y="406400"/>
          <p14:tracePt t="31940" x="1843088" y="419100"/>
          <p14:tracePt t="31948" x="1843088" y="425450"/>
          <p14:tracePt t="31955" x="1836738" y="425450"/>
          <p14:tracePt t="31963" x="1831975" y="438150"/>
          <p14:tracePt t="31970" x="1831975" y="444500"/>
          <p14:tracePt t="31978" x="1831975" y="450850"/>
          <p14:tracePt t="31986" x="1825625" y="461963"/>
          <p14:tracePt t="31992" x="1825625" y="474663"/>
          <p14:tracePt t="32001" x="1825625" y="481013"/>
          <p14:tracePt t="32008" x="1825625" y="487363"/>
          <p14:tracePt t="32023" x="1825625" y="493713"/>
          <p14:tracePt t="32030" x="1819275" y="500063"/>
          <p14:tracePt t="32039" x="1819275" y="506413"/>
          <p14:tracePt t="32045" x="1819275" y="517525"/>
          <p14:tracePt t="32053" x="1819275" y="523875"/>
          <p14:tracePt t="32060" x="1812925" y="523875"/>
          <p14:tracePt t="32068" x="1812925" y="536575"/>
          <p14:tracePt t="32075" x="1812925" y="542925"/>
          <p14:tracePt t="32083" x="1812925" y="555625"/>
          <p14:tracePt t="32090" x="1812925" y="573088"/>
          <p14:tracePt t="32098" x="1806575" y="579438"/>
          <p14:tracePt t="32105" x="1806575" y="585788"/>
          <p14:tracePt t="32112" x="1806575" y="592138"/>
          <p14:tracePt t="32121" x="1806575" y="598488"/>
          <p14:tracePt t="32136" x="1806575" y="611188"/>
          <p14:tracePt t="32143" x="1806575" y="615950"/>
          <p14:tracePt t="32166" x="1806575" y="622300"/>
          <p14:tracePt t="32249" x="1806575" y="628650"/>
          <p14:tracePt t="32255" x="1806575" y="635000"/>
          <p14:tracePt t="32278" x="1806575" y="641350"/>
          <p14:tracePt t="32301" x="1806575" y="647700"/>
          <p14:tracePt t="32308" x="1806575" y="654050"/>
          <p14:tracePt t="32323" x="1806575" y="660400"/>
          <p14:tracePt t="32331" x="1806575" y="666750"/>
          <p14:tracePt t="32339" x="1806575" y="671513"/>
          <p14:tracePt t="32354" x="1812925" y="677863"/>
          <p14:tracePt t="32361" x="1812925" y="684213"/>
          <p14:tracePt t="32370" x="1819275" y="690563"/>
          <p14:tracePt t="32376" x="1819275" y="696913"/>
          <p14:tracePt t="32383" x="1819275" y="703263"/>
          <p14:tracePt t="32391" x="1819275" y="709613"/>
          <p14:tracePt t="32398" x="1825625" y="709613"/>
          <p14:tracePt t="32407" x="1825625" y="722313"/>
          <p14:tracePt t="32413" x="1831975" y="733425"/>
          <p14:tracePt t="32421" x="1836738" y="739775"/>
          <p14:tracePt t="32428" x="1836738" y="752475"/>
          <p14:tracePt t="32437" x="1843088" y="771525"/>
          <p14:tracePt t="32443" x="1849438" y="782638"/>
          <p14:tracePt t="32451" x="1855788" y="795338"/>
          <p14:tracePt t="32458" x="1862138" y="808038"/>
          <p14:tracePt t="32466" x="1862138" y="814388"/>
          <p14:tracePt t="32474" x="1868488" y="827088"/>
          <p14:tracePt t="32481" x="1868488" y="831850"/>
          <p14:tracePt t="32490" x="1874838" y="838200"/>
          <p14:tracePt t="32496" x="1874838" y="844550"/>
          <p14:tracePt t="32504" x="1874838" y="857250"/>
          <p14:tracePt t="32520" x="1881188" y="857250"/>
          <p14:tracePt t="32638" x="1881188" y="863600"/>
          <p14:tracePt t="72961" x="1887538" y="925513"/>
          <p14:tracePt t="72967" x="1887538" y="955675"/>
          <p14:tracePt t="72972" x="1887538" y="981075"/>
          <p14:tracePt t="72980" x="1887538" y="992188"/>
          <p14:tracePt t="72988" x="1887538" y="998538"/>
          <p14:tracePt t="72995" x="1887538" y="1004888"/>
          <p14:tracePt t="73003" x="1887538" y="1017588"/>
          <p14:tracePt t="73009" x="1881188" y="1036638"/>
          <p14:tracePt t="73019" x="1881188" y="1054100"/>
          <p14:tracePt t="73024" x="1881188" y="1066800"/>
          <p14:tracePt t="73036" x="1887538" y="1079500"/>
          <p14:tracePt t="73039" x="1892300" y="1098550"/>
          <p14:tracePt t="73047" x="1898650" y="1103313"/>
          <p14:tracePt t="73055" x="1898650" y="1109663"/>
          <p14:tracePt t="73062" x="1911350" y="1116013"/>
          <p14:tracePt t="73069" x="1917700" y="1122363"/>
          <p14:tracePt t="73085" x="1924050" y="1128713"/>
          <p14:tracePt t="73092" x="1924050" y="1135063"/>
          <p14:tracePt t="73101" x="1924050" y="1141413"/>
          <p14:tracePt t="73189" x="1924050" y="1128713"/>
          <p14:tracePt t="73205" x="1924050" y="1122363"/>
          <p14:tracePt t="73212" x="1917700" y="1122363"/>
          <p14:tracePt t="73220" x="1917700" y="1116013"/>
          <p14:tracePt t="73294" x="1917700" y="1109663"/>
          <p14:tracePt t="73302" x="1917700" y="1103313"/>
          <p14:tracePt t="73309" x="1911350" y="1098550"/>
          <p14:tracePt t="73317" x="1911350" y="1092200"/>
          <p14:tracePt t="73324" x="1911350" y="1085850"/>
          <p14:tracePt t="73332" x="1905000" y="1079500"/>
          <p14:tracePt t="73339" x="1905000" y="1066800"/>
          <p14:tracePt t="73348" x="1898650" y="1066800"/>
          <p14:tracePt t="73354" x="1898650" y="1054100"/>
          <p14:tracePt t="73362" x="1898650" y="1042988"/>
          <p14:tracePt t="73369" x="1898650" y="1036638"/>
          <p14:tracePt t="73377" x="1892300" y="1023938"/>
          <p14:tracePt t="73385" x="1887538" y="998538"/>
          <p14:tracePt t="73392" x="1881188" y="987425"/>
          <p14:tracePt t="73401" x="1881188" y="981075"/>
          <p14:tracePt t="73407" x="1874838" y="981075"/>
          <p14:tracePt t="73414" x="1874838" y="974725"/>
          <p14:tracePt t="73421" x="1862138" y="974725"/>
          <p14:tracePt t="73429" x="1862138" y="968375"/>
          <p14:tracePt t="73445" x="1855788" y="968375"/>
          <p14:tracePt t="73452" x="1855788" y="962025"/>
          <p14:tracePt t="73468" x="1849438" y="962025"/>
          <p14:tracePt t="73475" x="1849438" y="955675"/>
          <p14:tracePt t="73640" x="1843088" y="949325"/>
          <p14:tracePt t="73655" x="1836738" y="949325"/>
          <p14:tracePt t="73820" x="1836738" y="942975"/>
          <p14:tracePt t="73970" x="1849438" y="949325"/>
          <p14:tracePt t="73977" x="1862138" y="955675"/>
          <p14:tracePt t="73984" x="1862138" y="962025"/>
          <p14:tracePt t="73992" x="1881188" y="968375"/>
          <p14:tracePt t="74000" x="1892300" y="968375"/>
          <p14:tracePt t="74007" x="1911350" y="981075"/>
          <p14:tracePt t="74015" x="1941513" y="981075"/>
          <p14:tracePt t="74022" x="1960563" y="992188"/>
          <p14:tracePt t="74030" x="1997075" y="1004888"/>
          <p14:tracePt t="74041" x="2052638" y="1017588"/>
          <p14:tracePt t="74045" x="2078038" y="1030288"/>
          <p14:tracePt t="74053" x="2139950" y="1030288"/>
          <p14:tracePt t="74058" x="2195513" y="1036638"/>
          <p14:tracePt t="74066" x="2219325" y="1036638"/>
          <p14:tracePt t="74074" x="2268538" y="1036638"/>
          <p14:tracePt t="74082" x="2317750" y="1036638"/>
          <p14:tracePt t="74088" x="2366963" y="1036638"/>
          <p14:tracePt t="74096" x="2386013" y="1036638"/>
          <p14:tracePt t="74103" x="2435225" y="1036638"/>
          <p14:tracePt t="74111" x="2471738" y="1036638"/>
          <p14:tracePt t="74118" x="2478088" y="1036638"/>
          <p14:tracePt t="74126" x="2509838" y="1036638"/>
          <p14:tracePt t="74133" x="2552700" y="1036638"/>
          <p14:tracePt t="74141" x="2571750" y="1036638"/>
          <p14:tracePt t="74149" x="2608263" y="1042988"/>
          <p14:tracePt t="74156" x="2632075" y="1042988"/>
          <p14:tracePt t="74164" x="2663825" y="1047750"/>
          <p14:tracePt t="74171" x="2700338" y="1060450"/>
          <p14:tracePt t="74178" x="2743200" y="1066800"/>
          <p14:tracePt t="74186" x="2792413" y="1073150"/>
          <p14:tracePt t="74193" x="2817813" y="1085850"/>
          <p14:tracePt t="74201" x="2854325" y="1092200"/>
          <p14:tracePt t="74208" x="2892425" y="1098550"/>
          <p14:tracePt t="74217" x="2916238" y="1098550"/>
          <p14:tracePt t="74223" x="2959100" y="1103313"/>
          <p14:tracePt t="74232" x="3008313" y="1103313"/>
          <p14:tracePt t="74238" x="3033713" y="1103313"/>
          <p14:tracePt t="74246" x="3076575" y="1103313"/>
          <p14:tracePt t="74253" x="3113088" y="1103313"/>
          <p14:tracePt t="74261" x="3157538" y="1103313"/>
          <p14:tracePt t="74268" x="3194050" y="1103313"/>
          <p14:tracePt t="74276" x="3255963" y="1103313"/>
          <p14:tracePt t="74283" x="3311525" y="1092200"/>
          <p14:tracePt t="74291" x="3335338" y="1092200"/>
          <p14:tracePt t="74299" x="3384550" y="1085850"/>
          <p14:tracePt t="74306" x="3422650" y="1079500"/>
          <p14:tracePt t="74314" x="3446463" y="1079500"/>
          <p14:tracePt t="74321" x="3482975" y="1073150"/>
          <p14:tracePt t="74329" x="3521075" y="1073150"/>
          <p14:tracePt t="74336" x="3538538" y="1066800"/>
          <p14:tracePt t="74344" x="3570288" y="1047750"/>
          <p14:tracePt t="74351" x="3600450" y="1036638"/>
          <p14:tracePt t="74359" x="3606800" y="1030288"/>
          <p14:tracePt t="74366" x="3625850" y="1011238"/>
          <p14:tracePt t="74374" x="3638550" y="987425"/>
          <p14:tracePt t="74382" x="3649663" y="968375"/>
          <p14:tracePt t="74389" x="3656013" y="955675"/>
          <p14:tracePt t="74396" x="3662363" y="938213"/>
          <p14:tracePt t="74404" x="3681413" y="906463"/>
          <p14:tracePt t="74411" x="3681413" y="900113"/>
          <p14:tracePt t="74419" x="3698875" y="863600"/>
          <p14:tracePt t="74426" x="3705225" y="838200"/>
          <p14:tracePt t="74434" x="3711575" y="820738"/>
          <p14:tracePt t="74441" x="3724275" y="788988"/>
          <p14:tracePt t="74449" x="3724275" y="739775"/>
          <p14:tracePt t="74456" x="3730625" y="722313"/>
          <p14:tracePt t="74464" x="3730625" y="660400"/>
          <p14:tracePt t="74471" x="3717925" y="622300"/>
          <p14:tracePt t="74479" x="3694113" y="579438"/>
          <p14:tracePt t="74486" x="3687763" y="561975"/>
          <p14:tracePt t="74493" x="3656013" y="530225"/>
          <p14:tracePt t="74502" x="3632200" y="511175"/>
          <p14:tracePt t="74509" x="3613150" y="500063"/>
          <p14:tracePt t="74516" x="3570288" y="474663"/>
          <p14:tracePt t="74524" x="3538538" y="438150"/>
          <p14:tracePt t="74532" x="3521075" y="431800"/>
          <p14:tracePt t="74538" x="3489325" y="412750"/>
          <p14:tracePt t="74546" x="3459163" y="395288"/>
          <p14:tracePt t="74554" x="3446463" y="388938"/>
          <p14:tracePt t="74561" x="3416300" y="376238"/>
          <p14:tracePt t="74569" x="3384550" y="350838"/>
          <p14:tracePt t="74576" x="3317875" y="320675"/>
          <p14:tracePt t="74584" x="3305175" y="314325"/>
          <p14:tracePt t="74591" x="3255963" y="301625"/>
          <p14:tracePt t="74599" x="3217863" y="290513"/>
          <p14:tracePt t="74606" x="3187700" y="290513"/>
          <p14:tracePt t="74614" x="3151188" y="284163"/>
          <p14:tracePt t="74621" x="3095625" y="277813"/>
          <p14:tracePt t="74629" x="3076575" y="277813"/>
          <p14:tracePt t="74636" x="3040063" y="258763"/>
          <p14:tracePt t="74644" x="3008313" y="252413"/>
          <p14:tracePt t="74651" x="2997200" y="252413"/>
          <p14:tracePt t="74659" x="2971800" y="252413"/>
          <p14:tracePt t="74667" x="2941638" y="246063"/>
          <p14:tracePt t="74674" x="2903538" y="246063"/>
          <p14:tracePt t="74682" x="2886075" y="246063"/>
          <p14:tracePt t="74688" x="2847975" y="246063"/>
          <p14:tracePt t="74696" x="2798763" y="246063"/>
          <p14:tracePt t="74704" x="2787650" y="246063"/>
          <p14:tracePt t="74711" x="2749550" y="246063"/>
          <p14:tracePt t="74719" x="2687638" y="246063"/>
          <p14:tracePt t="74726" x="2670175" y="246063"/>
          <p14:tracePt t="74734" x="2620963" y="246063"/>
          <p14:tracePt t="74741" x="2571750" y="246063"/>
          <p14:tracePt t="74749" x="2559050" y="246063"/>
          <p14:tracePt t="74756" x="2527300" y="246063"/>
          <p14:tracePt t="74764" x="2503488" y="246063"/>
          <p14:tracePt t="74771" x="2484438" y="246063"/>
          <p14:tracePt t="74779" x="2478088" y="246063"/>
          <p14:tracePt t="74786" x="2454275" y="246063"/>
          <p14:tracePt t="74794" x="2435225" y="246063"/>
          <p14:tracePt t="74801" x="2422525" y="246063"/>
          <p14:tracePt t="74809" x="2405063" y="246063"/>
          <p14:tracePt t="74816" x="2379663" y="246063"/>
          <p14:tracePt t="74823" x="2373313" y="246063"/>
          <p14:tracePt t="74831" x="2349500" y="246063"/>
          <p14:tracePt t="74838" x="2330450" y="246063"/>
          <p14:tracePt t="74845" x="2324100" y="246063"/>
          <p14:tracePt t="74853" x="2306638" y="246063"/>
          <p14:tracePt t="74860" x="2281238" y="246063"/>
          <p14:tracePt t="74868" x="2251075" y="246063"/>
          <p14:tracePt t="74876" x="2225675" y="246063"/>
          <p14:tracePt t="74883" x="2195513" y="246063"/>
          <p14:tracePt t="74891" x="2176463" y="246063"/>
          <p14:tracePt t="74900" x="2163763" y="246063"/>
          <p14:tracePt t="74907" x="2152650" y="246063"/>
          <p14:tracePt t="74916" x="2139950" y="246063"/>
          <p14:tracePt t="74922" x="2127250" y="246063"/>
          <p14:tracePt t="74930" x="2114550" y="252413"/>
          <p14:tracePt t="74937" x="2101850" y="252413"/>
          <p14:tracePt t="74945" x="2101850" y="258763"/>
          <p14:tracePt t="74953" x="2090738" y="258763"/>
          <p14:tracePt t="74960" x="2065338" y="271463"/>
          <p14:tracePt t="74968" x="2046288" y="277813"/>
          <p14:tracePt t="74975" x="2035175" y="284163"/>
          <p14:tracePt t="74983" x="2016125" y="295275"/>
          <p14:tracePt t="74989" x="1992313" y="314325"/>
          <p14:tracePt t="74998" x="1979613" y="327025"/>
          <p14:tracePt t="75004" x="1960563" y="333375"/>
          <p14:tracePt t="75012" x="1947863" y="339725"/>
          <p14:tracePt t="75020" x="1936750" y="350838"/>
          <p14:tracePt t="75027" x="1924050" y="357188"/>
          <p14:tracePt t="75055" x="1892300" y="376238"/>
          <p14:tracePt t="75057" x="1874838" y="388938"/>
          <p14:tracePt t="75064" x="1868488" y="395288"/>
          <p14:tracePt t="75071" x="1855788" y="401638"/>
          <p14:tracePt t="75079" x="1849438" y="406400"/>
          <p14:tracePt t="75086" x="1836738" y="419100"/>
          <p14:tracePt t="75093" x="1831975" y="419100"/>
          <p14:tracePt t="75102" x="1831975" y="425450"/>
          <p14:tracePt t="75109" x="1825625" y="438150"/>
          <p14:tracePt t="75117" x="1819275" y="444500"/>
          <p14:tracePt t="75124" x="1812925" y="455613"/>
          <p14:tracePt t="75132" x="1806575" y="468313"/>
          <p14:tracePt t="75139" x="1806575" y="474663"/>
          <p14:tracePt t="75146" x="1800225" y="487363"/>
          <p14:tracePt t="75154" x="1787525" y="506413"/>
          <p14:tracePt t="75161" x="1787525" y="517525"/>
          <p14:tracePt t="75169" x="1781175" y="530225"/>
          <p14:tracePt t="75176" x="1776413" y="549275"/>
          <p14:tracePt t="75184" x="1757363" y="598488"/>
          <p14:tracePt t="75191" x="1757363" y="604838"/>
          <p14:tracePt t="75199" x="1757363" y="615950"/>
          <p14:tracePt t="75206" x="1757363" y="628650"/>
          <p14:tracePt t="75215" x="1757363" y="635000"/>
          <p14:tracePt t="75221" x="1757363" y="654050"/>
          <p14:tracePt t="75229" x="1757363" y="660400"/>
          <p14:tracePt t="75236" x="1757363" y="666750"/>
          <p14:tracePt t="75244" x="1757363" y="677863"/>
          <p14:tracePt t="75251" x="1757363" y="690563"/>
          <p14:tracePt t="75259" x="1757363" y="696913"/>
          <p14:tracePt t="75267" x="1757363" y="709613"/>
          <p14:tracePt t="75274" x="1757363" y="715963"/>
          <p14:tracePt t="75282" x="1757363" y="722313"/>
          <p14:tracePt t="75289" x="1757363" y="727075"/>
          <p14:tracePt t="75296" x="1757363" y="733425"/>
          <p14:tracePt t="75304" x="1757363" y="739775"/>
          <p14:tracePt t="75311" x="1757363" y="746125"/>
          <p14:tracePt t="75319" x="1757363" y="752475"/>
          <p14:tracePt t="75334" x="1757363" y="758825"/>
          <p14:tracePt t="75341" x="1757363" y="765175"/>
          <p14:tracePt t="75349" x="1757363" y="771525"/>
          <p14:tracePt t="75356" x="1757363" y="776288"/>
          <p14:tracePt t="75364" x="1757363" y="782638"/>
          <p14:tracePt t="75379" x="1757363" y="788988"/>
          <p14:tracePt t="100430" x="1584325" y="827088"/>
          <p14:tracePt t="100434" x="1535113" y="838200"/>
          <p14:tracePt t="100463" x="1535113" y="844550"/>
          <p14:tracePt t="100470" x="1522413" y="857250"/>
          <p14:tracePt t="100478" x="1516063" y="876300"/>
          <p14:tracePt t="100486" x="1516063" y="882650"/>
          <p14:tracePt t="100493" x="1504950" y="900113"/>
          <p14:tracePt t="100500" x="1504950" y="912813"/>
          <p14:tracePt t="100508" x="1498600" y="925513"/>
          <p14:tracePt t="100515" x="1492250" y="931863"/>
          <p14:tracePt t="100524" x="1492250" y="942975"/>
          <p14:tracePt t="100591" x="1485900" y="942975"/>
          <p14:tracePt t="100598" x="1479550" y="942975"/>
          <p14:tracePt t="100606" x="1466850" y="942975"/>
          <p14:tracePt t="100620" x="1449388" y="955675"/>
          <p14:tracePt t="100628" x="1436688" y="955675"/>
          <p14:tracePt t="100637" x="1430338" y="955675"/>
          <p14:tracePt t="100643" x="1423988" y="955675"/>
          <p14:tracePt t="100651" x="1411288" y="962025"/>
          <p14:tracePt t="100658" x="1406525" y="968375"/>
          <p14:tracePt t="100666" x="1387475" y="974725"/>
          <p14:tracePt t="100673" x="1368425" y="981075"/>
          <p14:tracePt t="100681" x="1355725" y="981075"/>
          <p14:tracePt t="100690" x="1338263" y="998538"/>
          <p14:tracePt t="100696" x="1306513" y="1004888"/>
          <p14:tracePt t="100704" x="1282700" y="1004888"/>
          <p14:tracePt t="100710" x="1270000" y="1011238"/>
          <p14:tracePt t="100720" x="1239838" y="1017588"/>
          <p14:tracePt t="100725" x="1214438" y="1017588"/>
          <p14:tracePt t="100733" x="1208088" y="1023938"/>
          <p14:tracePt t="100740" x="1195388" y="1030288"/>
          <p14:tracePt t="100747" x="1184275" y="1030288"/>
          <p14:tracePt t="100755" x="1177925" y="1030288"/>
          <p14:tracePt t="100777" x="1171575" y="1030288"/>
          <p14:tracePt t="100785" x="1165225" y="1030288"/>
          <p14:tracePt t="100800" x="1152525" y="1030288"/>
          <p14:tracePt t="100815" x="1141413" y="1030288"/>
          <p14:tracePt t="100822" x="1128713" y="1030288"/>
          <p14:tracePt t="100831" x="1122363" y="1030288"/>
          <p14:tracePt t="100838" x="1116013" y="1030288"/>
          <p14:tracePt t="100846" x="1103313" y="1030288"/>
          <p14:tracePt t="100860" x="1090613" y="1030288"/>
          <p14:tracePt t="100868" x="1066800" y="1030288"/>
          <p14:tracePt t="100875" x="1047750" y="1030288"/>
          <p14:tracePt t="100882" x="1036638" y="1030288"/>
          <p14:tracePt t="100890" x="1017588" y="1023938"/>
          <p14:tracePt t="100897" x="992188" y="1023938"/>
          <p14:tracePt t="100905" x="985838" y="1023938"/>
          <p14:tracePt t="100912" x="968375" y="1023938"/>
          <p14:tracePt t="100921" x="949325" y="1023938"/>
          <p14:tracePt t="100927" x="936625" y="1023938"/>
          <p14:tracePt t="100936" x="930275" y="1023938"/>
          <p14:tracePt t="100942" x="925513" y="1023938"/>
          <p14:tracePt t="100988" x="919163" y="1023938"/>
          <p14:tracePt t="100996" x="912813" y="1023938"/>
          <p14:tracePt t="101003" x="906463" y="1023938"/>
          <p14:tracePt t="101010" x="893763" y="1023938"/>
          <p14:tracePt t="101020" x="869950" y="1023938"/>
          <p14:tracePt t="101038" x="857250" y="1023938"/>
          <p14:tracePt t="101040" x="844550" y="1023938"/>
          <p14:tracePt t="101049" x="831850" y="1023938"/>
          <p14:tracePt t="101055" x="825500" y="1023938"/>
          <p14:tracePt t="101063" x="820738" y="1023938"/>
          <p14:tracePt t="101078" x="814388" y="1023938"/>
          <p14:tracePt t="101093" x="808038" y="1023938"/>
          <p14:tracePt t="101116" x="801688" y="1023938"/>
          <p14:tracePt t="101123" x="795338" y="1023938"/>
          <p14:tracePt t="101131" x="788988" y="1023938"/>
          <p14:tracePt t="101138" x="776288" y="1023938"/>
          <p14:tracePt t="101145" x="771525" y="1023938"/>
          <p14:tracePt t="101169" x="765175" y="1023938"/>
          <p14:tracePt t="101175" x="758825" y="1023938"/>
          <p14:tracePt t="101183" x="746125" y="1023938"/>
          <p14:tracePt t="101190" x="739775" y="1023938"/>
          <p14:tracePt t="101198" x="733425" y="1017588"/>
          <p14:tracePt t="101206" x="720725" y="1017588"/>
          <p14:tracePt t="101220" x="715963" y="1017588"/>
          <p14:tracePt t="101228" x="703263" y="1011238"/>
          <p14:tracePt t="101236" x="690563" y="1011238"/>
          <p14:tracePt t="101243" x="684213" y="1004888"/>
          <p14:tracePt t="101251" x="677863" y="1004888"/>
          <p14:tracePt t="101258" x="671513" y="1004888"/>
          <p14:tracePt t="101266" x="665163" y="1004888"/>
          <p14:tracePt t="101273" x="660400" y="1004888"/>
          <p14:tracePt t="101281" x="654050" y="1004888"/>
          <p14:tracePt t="101288" x="641350" y="1004888"/>
          <p14:tracePt t="101296" x="635000" y="1004888"/>
          <p14:tracePt t="101304" x="628650" y="1004888"/>
          <p14:tracePt t="101325" x="622300" y="1004888"/>
          <p14:tracePt t="101340" x="611188" y="998538"/>
          <p14:tracePt t="101348" x="598488" y="998538"/>
          <p14:tracePt t="101355" x="585788" y="992188"/>
          <p14:tracePt t="101363" x="566738" y="992188"/>
          <p14:tracePt t="101371" x="555625" y="992188"/>
          <p14:tracePt t="101378" x="542925" y="987425"/>
          <p14:tracePt t="101387" x="517525" y="987425"/>
          <p14:tracePt t="101401" x="500063" y="987425"/>
          <p14:tracePt t="101408" x="474663" y="987425"/>
          <p14:tracePt t="101423" x="461963" y="987425"/>
          <p14:tracePt t="101431" x="455613" y="987425"/>
          <p14:tracePt t="101438" x="450850" y="981075"/>
          <p14:tracePt t="101446" x="444500" y="981075"/>
          <p14:tracePt t="101453" x="438150" y="981075"/>
          <p14:tracePt t="101470" x="431800" y="974725"/>
          <p14:tracePt t="101497" x="425450" y="974725"/>
          <p14:tracePt t="101519" x="419100" y="974725"/>
          <p14:tracePt t="101527" x="412750" y="974725"/>
          <p14:tracePt t="101535" x="406400" y="968375"/>
          <p14:tracePt t="101542" x="400050" y="968375"/>
          <p14:tracePt t="101558" x="382588" y="962025"/>
          <p14:tracePt t="101566" x="376238" y="955675"/>
          <p14:tracePt t="101573" x="357188" y="955675"/>
          <p14:tracePt t="101581" x="346075" y="949325"/>
          <p14:tracePt t="101588" x="339725" y="949325"/>
          <p14:tracePt t="101604" x="333375" y="949325"/>
          <p14:tracePt t="101611" x="327025" y="942975"/>
          <p14:tracePt t="101620" x="320675" y="942975"/>
          <p14:tracePt t="101625" x="320675" y="938213"/>
          <p14:tracePt t="101633" x="320675" y="931863"/>
          <p14:tracePt t="101641" x="314325" y="931863"/>
          <p14:tracePt t="101648" x="307975" y="925513"/>
          <p14:tracePt t="102458" x="307975" y="931863"/>
          <p14:tracePt t="102466" x="314325" y="931863"/>
          <p14:tracePt t="102480" x="320675" y="931863"/>
          <p14:tracePt t="102488" x="327025" y="938213"/>
          <p14:tracePt t="102503" x="333375" y="938213"/>
          <p14:tracePt t="102511" x="339725" y="938213"/>
          <p14:tracePt t="102518" x="350838" y="938213"/>
          <p14:tracePt t="102526" x="357188" y="938213"/>
          <p14:tracePt t="102533" x="369888" y="938213"/>
          <p14:tracePt t="102540" x="382588" y="942975"/>
          <p14:tracePt t="102549" x="412750" y="942975"/>
          <p14:tracePt t="102555" x="425450" y="942975"/>
          <p14:tracePt t="102563" x="444500" y="942975"/>
          <p14:tracePt t="102570" x="474663" y="942975"/>
          <p14:tracePt t="102578" x="481013" y="942975"/>
          <p14:tracePt t="102585" x="504825" y="949325"/>
          <p14:tracePt t="102593" x="530225" y="955675"/>
          <p14:tracePt t="102601" x="536575" y="955675"/>
          <p14:tracePt t="102608" x="555625" y="955675"/>
          <p14:tracePt t="102616" x="585788" y="962025"/>
          <p14:tracePt t="102623" x="592138" y="962025"/>
          <p14:tracePt t="102631" x="604838" y="968375"/>
          <p14:tracePt t="102638" x="611188" y="968375"/>
          <p14:tracePt t="102647" x="622300" y="968375"/>
          <p14:tracePt t="102653" x="641350" y="968375"/>
          <p14:tracePt t="102661" x="671513" y="968375"/>
          <p14:tracePt t="102668" x="696913" y="968375"/>
          <p14:tracePt t="102676" x="709613" y="968375"/>
          <p14:tracePt t="102683" x="746125" y="968375"/>
          <p14:tracePt t="102691" x="776288" y="968375"/>
          <p14:tracePt t="102699" x="788988" y="968375"/>
          <p14:tracePt t="102705" x="808038" y="968375"/>
          <p14:tracePt t="102713" x="820738" y="968375"/>
          <p14:tracePt t="102720" x="831850" y="968375"/>
          <p14:tracePt t="102728" x="844550" y="968375"/>
          <p14:tracePt t="102735" x="863600" y="968375"/>
          <p14:tracePt t="102743" x="876300" y="968375"/>
          <p14:tracePt t="102751" x="893763" y="968375"/>
          <p14:tracePt t="102758" x="912813" y="968375"/>
          <p14:tracePt t="102766" x="919163" y="968375"/>
          <p14:tracePt t="102773" x="936625" y="968375"/>
          <p14:tracePt t="102781" x="962025" y="968375"/>
          <p14:tracePt t="102788" x="992188" y="968375"/>
          <p14:tracePt t="102796" x="1004888" y="968375"/>
          <p14:tracePt t="102803" x="1041400" y="968375"/>
          <p14:tracePt t="102811" x="1066800" y="968375"/>
          <p14:tracePt t="102818" x="1090613" y="968375"/>
          <p14:tracePt t="102825" x="1109663" y="962025"/>
          <p14:tracePt t="102833" x="1135063" y="962025"/>
          <p14:tracePt t="102841" x="1146175" y="955675"/>
          <p14:tracePt t="102849" x="1177925" y="955675"/>
          <p14:tracePt t="102855" x="1208088" y="949325"/>
          <p14:tracePt t="102870" x="1233488" y="949325"/>
          <p14:tracePt t="102878" x="1257300" y="949325"/>
          <p14:tracePt t="102886" x="1282700" y="949325"/>
          <p14:tracePt t="102893" x="1289050" y="949325"/>
          <p14:tracePt t="102901" x="1301750" y="949325"/>
          <p14:tracePt t="102916" x="1312863" y="949325"/>
          <p14:tracePt t="102923" x="1325563" y="949325"/>
          <p14:tracePt t="102938" x="1331913" y="949325"/>
          <p14:tracePt t="102954" x="1393825" y="949325"/>
          <p14:tracePt t="102961" x="1417638" y="949325"/>
          <p14:tracePt t="102968" x="1430338" y="949325"/>
          <p14:tracePt t="102976" x="1462088" y="949325"/>
          <p14:tracePt t="102983" x="1492250" y="949325"/>
          <p14:tracePt t="102991" x="1498600" y="949325"/>
          <p14:tracePt t="102999" x="1522413" y="949325"/>
          <p14:tracePt t="103005" x="1541463" y="949325"/>
          <p14:tracePt t="103013" x="1566863" y="949325"/>
          <p14:tracePt t="103020" x="1590675" y="949325"/>
          <p14:tracePt t="103036" x="1616075" y="949325"/>
          <p14:tracePt t="103043" x="1633538" y="949325"/>
          <p14:tracePt t="103051" x="1658938" y="942975"/>
          <p14:tracePt t="103066" x="1676400" y="942975"/>
          <p14:tracePt t="103073" x="1708150" y="942975"/>
          <p14:tracePt t="103082" x="1720850" y="938213"/>
          <p14:tracePt t="103088" x="1738313" y="938213"/>
          <p14:tracePt t="103095" x="1763713" y="938213"/>
          <p14:tracePt t="103103" x="1793875" y="931863"/>
          <p14:tracePt t="103111" x="1812925" y="931863"/>
          <p14:tracePt t="103119" x="1843088" y="931863"/>
          <p14:tracePt t="103126" x="1862138" y="925513"/>
          <p14:tracePt t="103134" x="1881188" y="925513"/>
          <p14:tracePt t="103140" x="1911350" y="925513"/>
          <p14:tracePt t="103148" x="1930400" y="919163"/>
          <p14:tracePt t="103154" x="1941513" y="919163"/>
          <p14:tracePt t="103162" x="1960563" y="919163"/>
          <p14:tracePt t="103170" x="1979613" y="919163"/>
          <p14:tracePt t="103178" x="1992313" y="919163"/>
          <p14:tracePt t="103184" x="2003425" y="919163"/>
          <p14:tracePt t="103192" x="2035175" y="919163"/>
          <p14:tracePt t="103200" x="2046288" y="919163"/>
          <p14:tracePt t="103215" x="2058988" y="919163"/>
          <p14:tracePt t="103222" x="2071688" y="912813"/>
          <p14:tracePt t="103230" x="2078038" y="912813"/>
          <p14:tracePt t="103237" x="2090738" y="912813"/>
          <p14:tracePt t="103245" x="2101850" y="912813"/>
          <p14:tracePt t="103253" x="2114550" y="912813"/>
          <p14:tracePt t="103260" x="2120900" y="912813"/>
          <p14:tracePt t="103268" x="2133600" y="912813"/>
          <p14:tracePt t="103275" x="2139950" y="912813"/>
          <p14:tracePt t="103283" x="2152650" y="912813"/>
          <p14:tracePt t="103290" x="2176463" y="912813"/>
          <p14:tracePt t="103299" x="2182813" y="912813"/>
          <p14:tracePt t="103305" x="2206625" y="912813"/>
          <p14:tracePt t="103313" x="2225675" y="912813"/>
          <p14:tracePt t="103320" x="2251075" y="912813"/>
          <p14:tracePt t="103328" x="2257425" y="912813"/>
          <p14:tracePt t="103335" x="2281238" y="912813"/>
          <p14:tracePt t="103343" x="2300288" y="912813"/>
          <p14:tracePt t="103350" x="2312988" y="912813"/>
          <p14:tracePt t="103358" x="2336800" y="912813"/>
          <p14:tracePt t="103366" x="2349500" y="912813"/>
          <p14:tracePt t="103380" x="2362200" y="912813"/>
          <p14:tracePt t="103387" x="2373313" y="912813"/>
          <p14:tracePt t="103396" x="2379663" y="912813"/>
          <p14:tracePt t="103402" x="2398713" y="912813"/>
          <p14:tracePt t="103410" x="2411413" y="912813"/>
          <p14:tracePt t="103418" x="2422525" y="912813"/>
          <p14:tracePt t="103425" x="2441575" y="912813"/>
          <p14:tracePt t="103434" x="2466975" y="912813"/>
          <p14:tracePt t="103440" x="2497138" y="912813"/>
          <p14:tracePt t="103449" x="2509838" y="912813"/>
          <p14:tracePt t="103455" x="2533650" y="912813"/>
          <p14:tracePt t="103463" x="2571750" y="912813"/>
          <p14:tracePt t="103470" x="2582863" y="912813"/>
          <p14:tracePt t="103477" x="2614613" y="912813"/>
          <p14:tracePt t="103485" x="2638425" y="912813"/>
          <p14:tracePt t="103493" x="2651125" y="912813"/>
          <p14:tracePt t="103500" x="2682875" y="912813"/>
          <p14:tracePt t="103508" x="2693988" y="912813"/>
          <p14:tracePt t="103516" x="2713038" y="912813"/>
          <p14:tracePt t="103522" x="2725738" y="912813"/>
          <p14:tracePt t="103530" x="2749550" y="912813"/>
          <p14:tracePt t="103537" x="2768600" y="912813"/>
          <p14:tracePt t="103545" x="2781300" y="912813"/>
          <p14:tracePt t="103552" x="2798763" y="912813"/>
          <p14:tracePt t="103560" x="2824163" y="912813"/>
          <p14:tracePt t="103568" x="2843213" y="912813"/>
          <p14:tracePt t="103575" x="2860675" y="912813"/>
          <p14:tracePt t="103583" x="2879725" y="912813"/>
          <p14:tracePt t="103590" x="2886075" y="912813"/>
          <p14:tracePt t="103598" x="2903538" y="912813"/>
          <p14:tracePt t="103605" x="2922588" y="912813"/>
          <p14:tracePt t="103613" x="2935288" y="912813"/>
          <p14:tracePt t="103628" x="2984500" y="912813"/>
          <p14:tracePt t="103635" x="3003550" y="912813"/>
          <p14:tracePt t="103643" x="3014663" y="912813"/>
          <p14:tracePt t="103650" x="3046413" y="912813"/>
          <p14:tracePt t="103658" x="3057525" y="912813"/>
          <p14:tracePt t="103665" x="3063875" y="912813"/>
          <p14:tracePt t="103672" x="3089275" y="912813"/>
          <p14:tracePt t="103682" x="3108325" y="912813"/>
          <p14:tracePt t="103687" x="3119438" y="912813"/>
          <p14:tracePt t="103695" x="3132138" y="912813"/>
          <p14:tracePt t="103702" x="3151188" y="912813"/>
          <p14:tracePt t="103710" x="3157538" y="912813"/>
          <p14:tracePt t="103718" x="3163888" y="912813"/>
          <p14:tracePt t="103725" x="3181350" y="912813"/>
          <p14:tracePt t="103733" x="3187700" y="912813"/>
          <p14:tracePt t="103740" x="3213100" y="912813"/>
          <p14:tracePt t="103748" x="3236913" y="912813"/>
          <p14:tracePt t="103755" x="3255963" y="912813"/>
          <p14:tracePt t="103762" x="3262313" y="912813"/>
          <p14:tracePt t="103770" x="3279775" y="912813"/>
          <p14:tracePt t="103778" x="3298825" y="912813"/>
          <p14:tracePt t="103785" x="3305175" y="912813"/>
          <p14:tracePt t="103793" x="3317875" y="912813"/>
          <p14:tracePt t="103800" x="3328988" y="912813"/>
          <p14:tracePt t="103808" x="3341688" y="919163"/>
          <p14:tracePt t="103815" x="3348038" y="919163"/>
          <p14:tracePt t="103822" x="3354388" y="919163"/>
          <p14:tracePt t="111988" x="3292475" y="931863"/>
          <p14:tracePt t="111991" x="3187700" y="942975"/>
          <p14:tracePt t="111992" x="3113088" y="949325"/>
          <p14:tracePt t="111998" x="2676525" y="1011238"/>
          <p14:tracePt t="112005" x="2503488" y="1047750"/>
          <p14:tracePt t="112012" x="2441575" y="1066800"/>
          <p14:tracePt t="112020" x="2244725" y="1103313"/>
          <p14:tracePt t="112027" x="2071688" y="1141413"/>
          <p14:tracePt t="112050" x="1744663" y="1190625"/>
          <p14:tracePt t="112058" x="1682750" y="1203325"/>
          <p14:tracePt t="112066" x="1571625" y="1220788"/>
          <p14:tracePt t="112073" x="1473200" y="1220788"/>
          <p14:tracePt t="112080" x="1430338" y="1220788"/>
          <p14:tracePt t="112088" x="1355725" y="1220788"/>
          <p14:tracePt t="112096" x="1306513" y="1220788"/>
          <p14:tracePt t="112103" x="1295400" y="1220788"/>
          <p14:tracePt t="112111" x="1270000" y="1220788"/>
          <p14:tracePt t="112118" x="1250950" y="1220788"/>
          <p14:tracePt t="112126" x="1220788" y="1220788"/>
          <p14:tracePt t="112133" x="1195388" y="1220788"/>
          <p14:tracePt t="112140" x="1135063" y="1208088"/>
          <p14:tracePt t="112148" x="1073150" y="1208088"/>
          <p14:tracePt t="112155" x="1047750" y="1208088"/>
          <p14:tracePt t="112163" x="998538" y="1208088"/>
          <p14:tracePt t="112170" x="936625" y="1208088"/>
          <p14:tracePt t="112178" x="900113" y="1208088"/>
          <p14:tracePt t="112185" x="863600" y="1208088"/>
          <p14:tracePt t="112193" x="782638" y="1208088"/>
          <p14:tracePt t="112200" x="746125" y="1203325"/>
          <p14:tracePt t="112208" x="671513" y="1190625"/>
          <p14:tracePt t="112215" x="604838" y="1184275"/>
          <p14:tracePt t="112223" x="585788" y="1184275"/>
          <p14:tracePt t="112230" x="530225" y="1177925"/>
          <p14:tracePt t="112238" x="487363" y="1165225"/>
          <p14:tracePt t="112246" x="450850" y="1158875"/>
          <p14:tracePt t="112253" x="438150" y="1158875"/>
          <p14:tracePt t="112260" x="406400" y="1158875"/>
          <p14:tracePt t="112268" x="382588" y="1152525"/>
          <p14:tracePt t="112276" x="369888" y="1152525"/>
          <p14:tracePt t="112283" x="350838" y="1152525"/>
          <p14:tracePt t="112290" x="339725" y="1147763"/>
          <p14:tracePt t="112330" x="339725" y="1141413"/>
          <p14:tracePt t="112336" x="333375" y="1128713"/>
          <p14:tracePt t="112344" x="327025" y="1122363"/>
          <p14:tracePt t="112352" x="327025" y="1116013"/>
          <p14:tracePt t="112362" x="320675" y="1109663"/>
          <p14:tracePt t="112366" x="314325" y="1085850"/>
          <p14:tracePt t="112374" x="314325" y="1079500"/>
          <p14:tracePt t="112381" x="301625" y="1079500"/>
          <p14:tracePt t="112389" x="301625" y="1066800"/>
          <p14:tracePt t="112398" x="295275" y="1066800"/>
          <p14:tracePt t="112404" x="295275" y="1060450"/>
          <p14:tracePt t="112412" x="290513" y="1054100"/>
          <p14:tracePt t="112419" x="290513" y="1047750"/>
          <p14:tracePt t="112428" x="290513" y="1042988"/>
          <p14:tracePt t="112434" x="290513" y="1036638"/>
          <p14:tracePt t="112442" x="290513" y="1030288"/>
          <p14:tracePt t="112457" x="284163" y="1017588"/>
          <p14:tracePt t="112465" x="284163" y="1011238"/>
          <p14:tracePt t="112472" x="284163" y="1004888"/>
          <p14:tracePt t="112479" x="277813" y="1004888"/>
          <p14:tracePt t="112772" x="284163" y="1004888"/>
          <p14:tracePt t="112780" x="295275" y="1004888"/>
          <p14:tracePt t="112786" x="333375" y="1004888"/>
          <p14:tracePt t="112795" x="376238" y="1004888"/>
          <p14:tracePt t="112801" x="425450" y="1004888"/>
          <p14:tracePt t="112809" x="444500" y="1011238"/>
          <p14:tracePt t="112816" x="500063" y="1011238"/>
          <p14:tracePt t="112824" x="560388" y="1011238"/>
          <p14:tracePt t="112832" x="579438" y="1011238"/>
          <p14:tracePt t="112839" x="628650" y="1011238"/>
          <p14:tracePt t="112847" x="690563" y="1011238"/>
          <p14:tracePt t="112854" x="727075" y="1011238"/>
          <p14:tracePt t="112863" x="788988" y="1011238"/>
          <p14:tracePt t="112869" x="844550" y="1011238"/>
          <p14:tracePt t="112877" x="869950" y="1011238"/>
          <p14:tracePt t="112883" x="936625" y="1011238"/>
          <p14:tracePt t="112891" x="985838" y="1011238"/>
          <p14:tracePt t="112899" x="1047750" y="1011238"/>
          <p14:tracePt t="112906" x="1079500" y="1011238"/>
          <p14:tracePt t="112914" x="1122363" y="1011238"/>
          <p14:tracePt t="112921" x="1171575" y="1011238"/>
          <p14:tracePt t="112929" x="1195388" y="1011238"/>
          <p14:tracePt t="112936" x="1239838" y="1011238"/>
          <p14:tracePt t="112944" x="1301750" y="1011238"/>
          <p14:tracePt t="112951" x="1312863" y="1011238"/>
          <p14:tracePt t="112958" x="1350963" y="1011238"/>
          <p14:tracePt t="112966" x="1400175" y="1011238"/>
          <p14:tracePt t="112974" x="1423988" y="1011238"/>
          <p14:tracePt t="112981" x="1466850" y="1004888"/>
          <p14:tracePt t="112989" x="1522413" y="1004888"/>
          <p14:tracePt t="112996" x="1528763" y="1004888"/>
          <p14:tracePt t="113003" x="1566863" y="1004888"/>
          <p14:tracePt t="113012" x="1597025" y="1004888"/>
          <p14:tracePt t="113018" x="1633538" y="1004888"/>
          <p14:tracePt t="113031" x="1652588" y="1004888"/>
          <p14:tracePt t="113033" x="1701800" y="1004888"/>
          <p14:tracePt t="113041" x="1751013" y="1004888"/>
          <p14:tracePt t="113049" x="1763713" y="1004888"/>
          <p14:tracePt t="113056" x="1800225" y="1004888"/>
          <p14:tracePt t="113064" x="1849438" y="1004888"/>
          <p14:tracePt t="113071" x="1881188" y="1004888"/>
          <p14:tracePt t="113079" x="1936750" y="1004888"/>
          <p14:tracePt t="113086" x="2022475" y="1004888"/>
          <p14:tracePt t="113094" x="2046288" y="1004888"/>
          <p14:tracePt t="113101" x="2127250" y="1004888"/>
          <p14:tracePt t="113108" x="2189163" y="1004888"/>
          <p14:tracePt t="113116" x="2206625" y="1004888"/>
          <p14:tracePt t="113124" x="2232025" y="1004888"/>
          <p14:tracePt t="113131" x="2262188" y="1004888"/>
          <p14:tracePt t="113139" x="2287588" y="1004888"/>
          <p14:tracePt t="113146" x="2300288" y="1004888"/>
          <p14:tracePt t="113153" x="2324100" y="1004888"/>
          <p14:tracePt t="113160" x="2343150" y="1004888"/>
          <p14:tracePt t="113167" x="2355850" y="1004888"/>
          <p14:tracePt t="113175" x="2422525" y="1011238"/>
          <p14:tracePt t="113183" x="2460625" y="1011238"/>
          <p14:tracePt t="113190" x="2478088" y="1011238"/>
          <p14:tracePt t="113198" x="2527300" y="1011238"/>
          <p14:tracePt t="113205" x="2589213" y="1011238"/>
          <p14:tracePt t="113213" x="2608263" y="1011238"/>
          <p14:tracePt t="113220" x="2644775" y="1011238"/>
          <p14:tracePt t="113228" x="2663825" y="1011238"/>
          <p14:tracePt t="113236" x="2682875" y="1011238"/>
          <p14:tracePt t="113244" x="2687638" y="1011238"/>
          <p14:tracePt t="113251" x="2700338" y="1011238"/>
          <p14:tracePt t="113259" x="2719388" y="1011238"/>
          <p14:tracePt t="113266" x="2725738" y="1011238"/>
          <p14:tracePt t="113274" x="2755900" y="1011238"/>
          <p14:tracePt t="113281" x="2787650" y="1011238"/>
          <p14:tracePt t="113289" x="2798763" y="1011238"/>
          <p14:tracePt t="113296" x="2824163" y="1011238"/>
          <p14:tracePt t="113304" x="2860675" y="1011238"/>
          <p14:tracePt t="113312" x="2873375" y="1011238"/>
          <p14:tracePt t="113319" x="2909888" y="1011238"/>
          <p14:tracePt t="113326" x="2935288" y="1011238"/>
          <p14:tracePt t="113334" x="2959100" y="1011238"/>
          <p14:tracePt t="113341" x="2978150" y="1011238"/>
          <p14:tracePt t="113349" x="3014663" y="1011238"/>
          <p14:tracePt t="113356" x="3033713" y="1011238"/>
          <p14:tracePt t="113364" x="3046413" y="1011238"/>
          <p14:tracePt t="113371" x="3063875" y="1011238"/>
          <p14:tracePt t="113379" x="3095625" y="1011238"/>
          <p14:tracePt t="113386" x="3113088" y="1011238"/>
          <p14:tracePt t="113394" x="3132138" y="1011238"/>
          <p14:tracePt t="113401" x="3181350" y="1011238"/>
          <p14:tracePt t="113409" x="3194050" y="1011238"/>
          <p14:tracePt t="113416" x="3236913" y="1011238"/>
          <p14:tracePt t="113424" x="3286125" y="1011238"/>
          <p14:tracePt t="113431" x="3292475" y="1011238"/>
          <p14:tracePt t="113439" x="3305175" y="1011238"/>
          <p14:tracePt t="113454" x="3311525" y="1011238"/>
          <p14:tracePt t="113462" x="3317875" y="1011238"/>
          <p14:tracePt t="115603" x="3373438" y="1023938"/>
          <p14:tracePt t="115606" x="3403600" y="1054100"/>
          <p14:tracePt t="115607" x="3409950" y="1066800"/>
          <p14:tracePt t="115613" x="3452813" y="1141413"/>
          <p14:tracePt t="115620" x="3459163" y="1152525"/>
          <p14:tracePt t="115628" x="3471863" y="1177925"/>
          <p14:tracePt t="115635" x="3471863" y="1190625"/>
          <p14:tracePt t="115643" x="3495675" y="1214438"/>
          <p14:tracePt t="115650" x="3502025" y="1239838"/>
          <p14:tracePt t="115658" x="3502025" y="1252538"/>
          <p14:tracePt t="115666" x="3514725" y="1295400"/>
          <p14:tracePt t="115675" x="3551238" y="1325563"/>
          <p14:tracePt t="115681" x="3557588" y="1357313"/>
          <p14:tracePt t="115689" x="3582988" y="1412875"/>
          <p14:tracePt t="115696" x="3613150" y="1462088"/>
          <p14:tracePt t="115704" x="3638550" y="1528763"/>
          <p14:tracePt t="115712" x="3643313" y="1547813"/>
          <p14:tracePt t="115718" x="3662363" y="1597025"/>
          <p14:tracePt t="115726" x="3681413" y="1652588"/>
          <p14:tracePt t="115734" x="3681413" y="1689100"/>
          <p14:tracePt t="115742" x="3698875" y="1757363"/>
          <p14:tracePt t="115748" x="3717925" y="1831975"/>
          <p14:tracePt t="115756" x="3724275" y="1862138"/>
          <p14:tracePt t="115764" x="3743325" y="1936750"/>
          <p14:tracePt t="115771" x="3754438" y="1992313"/>
          <p14:tracePt t="115778" x="3754438" y="2005013"/>
          <p14:tracePt t="115786" x="3760788" y="2060575"/>
          <p14:tracePt t="115794" x="3767138" y="2109788"/>
          <p14:tracePt t="115801" x="3767138" y="2139950"/>
          <p14:tracePt t="115809" x="3767138" y="2165350"/>
          <p14:tracePt t="115816" x="3767138" y="2214563"/>
          <p14:tracePt t="115825" x="3767138" y="2251075"/>
          <p14:tracePt t="115831" x="3767138" y="2263775"/>
          <p14:tracePt t="115839" x="3767138" y="2287588"/>
          <p14:tracePt t="115846" x="3767138" y="2319338"/>
          <p14:tracePt t="115854" x="3767138" y="2330450"/>
          <p14:tracePt t="115861" x="3767138" y="2336800"/>
          <p14:tracePt t="115868" x="3767138" y="2349500"/>
          <p14:tracePt t="115898" x="3760788" y="2349500"/>
          <p14:tracePt t="115906" x="3754438" y="2349500"/>
          <p14:tracePt t="115913" x="3748088" y="2349500"/>
          <p14:tracePt t="115921" x="3743325" y="2349500"/>
          <p14:tracePt t="115928" x="3736975" y="2349500"/>
          <p14:tracePt t="115936" x="3705225" y="2362200"/>
          <p14:tracePt t="115944" x="3675063" y="2362200"/>
          <p14:tracePt t="115951" x="3668713" y="2362200"/>
          <p14:tracePt t="115959" x="3619500" y="2362200"/>
          <p14:tracePt t="115966" x="3557588" y="2362200"/>
          <p14:tracePt t="115974" x="3527425" y="2362200"/>
          <p14:tracePt t="115981" x="3471863" y="2362200"/>
          <p14:tracePt t="115989" x="3422650" y="2362200"/>
          <p14:tracePt t="115996" x="3403600" y="2362200"/>
          <p14:tracePt t="116004" x="3348038" y="2362200"/>
          <p14:tracePt t="116011" x="3292475" y="2362200"/>
          <p14:tracePt t="116019" x="3273425" y="2362200"/>
          <p14:tracePt t="116027" x="3217863" y="2362200"/>
          <p14:tracePt t="116044" x="3151188" y="2362200"/>
          <p14:tracePt t="116049" x="3119438" y="2362200"/>
          <p14:tracePt t="116057" x="3101975" y="2362200"/>
          <p14:tracePt t="116064" x="3076575" y="2362200"/>
          <p14:tracePt t="116094" x="3070225" y="2362200"/>
          <p14:tracePt t="116102" x="3063875" y="2362200"/>
          <p14:tracePt t="116110" x="3052763" y="2362200"/>
          <p14:tracePt t="116117" x="3033713" y="2381250"/>
          <p14:tracePt t="116126" x="3021013" y="2381250"/>
          <p14:tracePt t="116131" x="2978150" y="2386013"/>
          <p14:tracePt t="116139" x="2952750" y="2386013"/>
          <p14:tracePt t="116146" x="2941638" y="2386013"/>
          <p14:tracePt t="116154" x="2922588" y="2386013"/>
          <p14:tracePt t="116462" x="2922588" y="2392363"/>
          <p14:tracePt t="116545" x="2916238" y="2392363"/>
          <p14:tracePt t="116657" x="2909888" y="2392363"/>
          <p14:tracePt t="116664" x="2903538" y="2392363"/>
          <p14:tracePt t="116672" x="2897188" y="2386013"/>
          <p14:tracePt t="116679" x="2892425" y="2381250"/>
          <p14:tracePt t="116688" x="2892425" y="2374900"/>
          <p14:tracePt t="116694" x="2892425" y="2368550"/>
          <p14:tracePt t="116704" x="2886075" y="2368550"/>
          <p14:tracePt t="116709" x="2879725" y="2355850"/>
          <p14:tracePt t="116717" x="2873375" y="2349500"/>
          <p14:tracePt t="116724" x="2867025" y="2343150"/>
          <p14:tracePt t="116731" x="2860675" y="2330450"/>
          <p14:tracePt t="116740" x="2860675" y="2325688"/>
          <p14:tracePt t="116754" x="2860675" y="2319338"/>
          <p14:tracePt t="116761" x="2854325" y="2319338"/>
          <p14:tracePt t="116769" x="2854325" y="2312988"/>
          <p14:tracePt t="116806" x="2854325" y="2306638"/>
          <p14:tracePt t="116829" x="2854325" y="2300288"/>
          <p14:tracePt t="116942" x="2854325" y="2293938"/>
          <p14:tracePt t="116979" x="2854325" y="2287588"/>
          <p14:tracePt t="117002" x="2847975" y="2287588"/>
          <p14:tracePt t="117596" x="2843213" y="2287588"/>
          <p14:tracePt t="117602" x="2817813" y="2287588"/>
          <p14:tracePt t="117609" x="2805113" y="2287588"/>
          <p14:tracePt t="117617" x="2787650" y="2287588"/>
          <p14:tracePt t="117624" x="2762250" y="2287588"/>
          <p14:tracePt t="117632" x="2749550" y="2287588"/>
          <p14:tracePt t="117639" x="2700338" y="2281238"/>
          <p14:tracePt t="117647" x="2627313" y="2270125"/>
          <p14:tracePt t="117656" x="2571750" y="2263775"/>
          <p14:tracePt t="117662" x="2460625" y="2238375"/>
          <p14:tracePt t="117669" x="2349500" y="2220913"/>
          <p14:tracePt t="117676" x="2312988" y="2220913"/>
          <p14:tracePt t="117685" x="2189163" y="2208213"/>
          <p14:tracePt t="117691" x="2101850" y="2201863"/>
          <p14:tracePt t="117699" x="2046288" y="2201863"/>
          <p14:tracePt t="117706" x="1960563" y="2201863"/>
          <p14:tracePt t="117713" x="1887538" y="2189163"/>
          <p14:tracePt t="117721" x="1812925" y="2189163"/>
          <p14:tracePt t="117729" x="1787525" y="2182813"/>
          <p14:tracePt t="117737" x="1720850" y="2176463"/>
          <p14:tracePt t="117743" x="1671638" y="2165350"/>
          <p14:tracePt t="117752" x="1658938" y="2159000"/>
          <p14:tracePt t="117758" x="1609725" y="2146300"/>
          <p14:tracePt t="117766" x="1577975" y="2139950"/>
          <p14:tracePt t="117773" x="1560513" y="2139950"/>
          <p14:tracePt t="117781" x="1528763" y="2127250"/>
          <p14:tracePt t="117788" x="1504950" y="2120900"/>
          <p14:tracePt t="117796" x="1479550" y="2116138"/>
          <p14:tracePt t="117804" x="1455738" y="2109788"/>
          <p14:tracePt t="117811" x="1423988" y="2109788"/>
          <p14:tracePt t="117818" x="1411288" y="2109788"/>
          <p14:tracePt t="117835" x="1393825" y="2103438"/>
          <p14:tracePt t="117841" x="1374775" y="2103438"/>
          <p14:tracePt t="117848" x="1374775" y="2097088"/>
          <p14:tracePt t="117856" x="1362075" y="2097088"/>
          <p14:tracePt t="117863" x="1355725" y="2097088"/>
          <p14:tracePt t="117871" x="1344613" y="2097088"/>
          <p14:tracePt t="117879" x="1331913" y="2097088"/>
          <p14:tracePt t="117886" x="1319213" y="2097088"/>
          <p14:tracePt t="117893" x="1312863" y="2090738"/>
          <p14:tracePt t="117902" x="1289050" y="2090738"/>
          <p14:tracePt t="117908" x="1270000" y="2090738"/>
          <p14:tracePt t="117916" x="1257300" y="2084388"/>
          <p14:tracePt t="117923" x="1239838" y="2084388"/>
          <p14:tracePt t="117931" x="1208088" y="2078038"/>
          <p14:tracePt t="117938" x="1184275" y="2071688"/>
          <p14:tracePt t="117946" x="1177925" y="2071688"/>
          <p14:tracePt t="117954" x="1152525" y="2065338"/>
          <p14:tracePt t="117961" x="1135063" y="2060575"/>
          <p14:tracePt t="117968" x="1116013" y="2054225"/>
          <p14:tracePt t="117976" x="1103313" y="2047875"/>
          <p14:tracePt t="117985" x="1103313" y="2041525"/>
          <p14:tracePt t="117991" x="1090613" y="2035175"/>
          <p14:tracePt t="117998" x="1079500" y="2028825"/>
          <p14:tracePt t="118006" x="1066800" y="2022475"/>
          <p14:tracePt t="118013" x="1041400" y="2016125"/>
          <p14:tracePt t="118026" x="1030288" y="2005013"/>
          <p14:tracePt t="118028" x="1011238" y="1998663"/>
          <p14:tracePt t="118036" x="981075" y="1979613"/>
          <p14:tracePt t="118043" x="968375" y="1973263"/>
          <p14:tracePt t="118052" x="955675" y="1966913"/>
          <p14:tracePt t="118058" x="936625" y="1955800"/>
          <p14:tracePt t="118067" x="930275" y="1949450"/>
          <p14:tracePt t="118073" x="912813" y="1943100"/>
          <p14:tracePt t="118081" x="893763" y="1936750"/>
          <p14:tracePt t="118088" x="887413" y="1930400"/>
          <p14:tracePt t="118097" x="876300" y="1924050"/>
          <p14:tracePt t="118104" x="863600" y="1917700"/>
          <p14:tracePt t="118111" x="850900" y="1911350"/>
          <p14:tracePt t="118119" x="844550" y="1911350"/>
          <p14:tracePt t="118126" x="838200" y="1911350"/>
          <p14:tracePt t="118135" x="838200" y="1905000"/>
          <p14:tracePt t="118141" x="831850" y="1905000"/>
          <p14:tracePt t="118148" x="825500" y="1905000"/>
          <p14:tracePt t="118156" x="820738" y="1900238"/>
          <p14:tracePt t="118171" x="814388" y="1900238"/>
          <p14:tracePt t="118187" x="801688" y="1893888"/>
          <p14:tracePt t="118193" x="795338" y="1887538"/>
          <p14:tracePt t="118202" x="788988" y="1887538"/>
          <p14:tracePt t="118208" x="782638" y="1881188"/>
          <p14:tracePt t="118216" x="771525" y="1874838"/>
          <p14:tracePt t="118238" x="765175" y="1868488"/>
          <p14:tracePt t="118246" x="758825" y="1868488"/>
          <p14:tracePt t="118254" x="752475" y="1862138"/>
          <p14:tracePt t="118261" x="746125" y="1862138"/>
          <p14:tracePt t="118276" x="739775" y="1855788"/>
          <p14:tracePt t="118299" x="733425" y="1855788"/>
          <p14:tracePt t="118321" x="727075" y="1855788"/>
          <p14:tracePt t="118328" x="720725" y="1855788"/>
          <p14:tracePt t="118336" x="715963" y="1855788"/>
          <p14:tracePt t="118352" x="709613" y="1849438"/>
          <p14:tracePt t="118359" x="703263" y="1849438"/>
          <p14:tracePt t="118366" x="696913" y="1844675"/>
          <p14:tracePt t="118381" x="690563" y="1844675"/>
          <p14:tracePt t="118389" x="690563" y="1838325"/>
          <p14:tracePt t="118396" x="684213" y="1838325"/>
          <p14:tracePt t="118404" x="677863" y="1838325"/>
          <p14:tracePt t="118412" x="677863" y="1831975"/>
          <p14:tracePt t="118419" x="665163" y="1825625"/>
          <p14:tracePt t="118441" x="660400" y="1819275"/>
          <p14:tracePt t="118449" x="654050" y="1819275"/>
          <p14:tracePt t="118464" x="647700" y="1819275"/>
          <p14:tracePt t="118479" x="641350" y="1812925"/>
          <p14:tracePt t="118487" x="635000" y="1812925"/>
          <p14:tracePt t="118502" x="628650" y="1812925"/>
          <p14:tracePt t="119072" x="635000" y="1812925"/>
          <p14:tracePt t="119080" x="641350" y="1812925"/>
          <p14:tracePt t="119086" x="654050" y="1812925"/>
          <p14:tracePt t="119102" x="665163" y="1812925"/>
          <p14:tracePt t="119109" x="684213" y="1812925"/>
          <p14:tracePt t="119117" x="690563" y="1812925"/>
          <p14:tracePt t="119124" x="709613" y="1812925"/>
          <p14:tracePt t="119132" x="739775" y="1812925"/>
          <p14:tracePt t="119139" x="758825" y="1812925"/>
          <p14:tracePt t="119146" x="765175" y="1812925"/>
          <p14:tracePt t="119154" x="782638" y="1812925"/>
          <p14:tracePt t="119162" x="795338" y="1819275"/>
          <p14:tracePt t="119170" x="808038" y="1819275"/>
          <p14:tracePt t="119177" x="825500" y="1819275"/>
          <p14:tracePt t="119186" x="844550" y="1819275"/>
          <p14:tracePt t="119191" x="857250" y="1819275"/>
          <p14:tracePt t="119199" x="887413" y="1819275"/>
          <p14:tracePt t="119207" x="912813" y="1819275"/>
          <p14:tracePt t="119214" x="930275" y="1819275"/>
          <p14:tracePt t="119222" x="981075" y="1819275"/>
          <p14:tracePt t="119229" x="1030288" y="1812925"/>
          <p14:tracePt t="119237" x="1103313" y="1812925"/>
          <p14:tracePt t="119244" x="1128713" y="1806575"/>
          <p14:tracePt t="119253" x="1165225" y="1806575"/>
          <p14:tracePt t="119259" x="1201738" y="1800225"/>
          <p14:tracePt t="119267" x="1214438" y="1800225"/>
          <p14:tracePt t="119274" x="1233488" y="1800225"/>
          <p14:tracePt t="119282" x="1250950" y="1800225"/>
          <p14:tracePt t="119290" x="1263650" y="1800225"/>
          <p14:tracePt t="119297" x="1270000" y="1800225"/>
          <p14:tracePt t="119305" x="1282700" y="1800225"/>
          <p14:tracePt t="119312" x="1295400" y="1800225"/>
          <p14:tracePt t="119320" x="1312863" y="1800225"/>
          <p14:tracePt t="119327" x="1331913" y="1800225"/>
          <p14:tracePt t="119336" x="1350963" y="1800225"/>
          <p14:tracePt t="119341" x="1381125" y="1800225"/>
          <p14:tracePt t="119349" x="1406525" y="1800225"/>
          <p14:tracePt t="119357" x="1430338" y="1800225"/>
          <p14:tracePt t="119364" x="1443038" y="1800225"/>
          <p14:tracePt t="119372" x="1462088" y="1800225"/>
          <p14:tracePt t="119379" x="1473200" y="1800225"/>
          <p14:tracePt t="119388" x="1485900" y="1800225"/>
          <p14:tracePt t="119394" x="1492250" y="1800225"/>
          <p14:tracePt t="119403" x="1498600" y="1800225"/>
          <p14:tracePt t="119409" x="1504950" y="1800225"/>
          <p14:tracePt t="119417" x="1516063" y="1800225"/>
          <p14:tracePt t="119424" x="1535113" y="1800225"/>
          <p14:tracePt t="119432" x="1541463" y="1800225"/>
          <p14:tracePt t="119440" x="1560513" y="1800225"/>
          <p14:tracePt t="119447" x="1577975" y="1800225"/>
          <p14:tracePt t="119454" x="1584325" y="1800225"/>
          <p14:tracePt t="119462" x="1597025" y="1800225"/>
          <p14:tracePt t="119470" x="1616075" y="1800225"/>
          <p14:tracePt t="119476" x="1620838" y="1800225"/>
          <p14:tracePt t="119486" x="1627188" y="1800225"/>
          <p14:tracePt t="119552" x="1633538" y="1800225"/>
          <p14:tracePt t="119567" x="1639888" y="1800225"/>
          <p14:tracePt t="119574" x="1646238" y="1800225"/>
          <p14:tracePt t="119582" x="1652588" y="1800225"/>
          <p14:tracePt t="119597" x="1658938" y="1800225"/>
          <p14:tracePt t="119672" x="1665288" y="1800225"/>
          <p14:tracePt t="119679" x="1676400" y="1800225"/>
          <p14:tracePt t="119694" x="1695450" y="1800225"/>
          <p14:tracePt t="119702" x="1720850" y="1800225"/>
          <p14:tracePt t="119717" x="1738313" y="1800225"/>
          <p14:tracePt t="119724" x="1751013" y="1800225"/>
          <p14:tracePt t="119732" x="1757363" y="1800225"/>
          <p14:tracePt t="119739" x="1776413" y="1800225"/>
          <p14:tracePt t="119747" x="1793875" y="1800225"/>
          <p14:tracePt t="119754" x="1800225" y="1800225"/>
          <p14:tracePt t="119762" x="1819275" y="1800225"/>
          <p14:tracePt t="119770" x="1836738" y="1800225"/>
          <p14:tracePt t="119777" x="1849438" y="1800225"/>
          <p14:tracePt t="119786" x="1868488" y="1800225"/>
          <p14:tracePt t="119791" x="1887538" y="1800225"/>
          <p14:tracePt t="119799" x="1911350" y="1800225"/>
          <p14:tracePt t="119807" x="1924050" y="1800225"/>
          <p14:tracePt t="119814" x="1930400" y="1800225"/>
          <p14:tracePt t="119822" x="1954213" y="1800225"/>
          <p14:tracePt t="119829" x="1966913" y="1800225"/>
          <p14:tracePt t="119837" x="2022475" y="1800225"/>
          <p14:tracePt t="119844" x="2046288" y="1800225"/>
          <p14:tracePt t="119852" x="2058988" y="1800225"/>
          <p14:tracePt t="119859" x="2097088" y="1800225"/>
          <p14:tracePt t="119867" x="2127250" y="1800225"/>
          <p14:tracePt t="119874" x="2146300" y="1800225"/>
          <p14:tracePt t="119881" x="2157413" y="1800225"/>
          <p14:tracePt t="119889" x="2176463" y="1800225"/>
          <p14:tracePt t="119897" x="2195513" y="1806575"/>
          <p14:tracePt t="119905" x="2212975" y="1806575"/>
          <p14:tracePt t="119912" x="2232025" y="1812925"/>
          <p14:tracePt t="119920" x="2238375" y="1812925"/>
          <p14:tracePt t="119926" x="2251075" y="1812925"/>
          <p14:tracePt t="119936" x="2274888" y="1812925"/>
          <p14:tracePt t="119942" x="2300288" y="1819275"/>
          <p14:tracePt t="119949" x="2306638" y="1819275"/>
          <p14:tracePt t="119956" x="2330450" y="1819275"/>
          <p14:tracePt t="119964" x="2355850" y="1819275"/>
          <p14:tracePt t="119972" x="2379663" y="1819275"/>
          <p14:tracePt t="119979" x="2398713" y="1819275"/>
          <p14:tracePt t="119987" x="2422525" y="1819275"/>
          <p14:tracePt t="119994" x="2435225" y="1819275"/>
          <p14:tracePt t="120002" x="2454275" y="1819275"/>
          <p14:tracePt t="120008" x="2484438" y="1819275"/>
          <p14:tracePt t="120016" x="2497138" y="1819275"/>
          <p14:tracePt t="120023" x="2516188" y="1819275"/>
          <p14:tracePt t="120031" x="2546350" y="1819275"/>
          <p14:tracePt t="120057" x="2614613" y="1819275"/>
          <p14:tracePt t="120061" x="2632075" y="1819275"/>
          <p14:tracePt t="120069" x="2644775" y="1819275"/>
          <p14:tracePt t="120076" x="2651125" y="1819275"/>
          <p14:tracePt t="120083" x="2657475" y="1819275"/>
          <p14:tracePt t="120091" x="2657475" y="1812925"/>
          <p14:tracePt t="120099" x="2663825" y="1812925"/>
          <p14:tracePt t="120114" x="2670175" y="1812925"/>
          <p14:tracePt t="120121" x="2676525" y="1812925"/>
          <p14:tracePt t="120129" x="2687638" y="1812925"/>
          <p14:tracePt t="120136" x="2700338" y="1812925"/>
          <p14:tracePt t="120143" x="2713038" y="1812925"/>
          <p14:tracePt t="120152" x="2738438" y="1812925"/>
          <p14:tracePt t="120158" x="2768600" y="1812925"/>
          <p14:tracePt t="120166" x="2787650" y="1812925"/>
          <p14:tracePt t="120173" x="2824163" y="1812925"/>
          <p14:tracePt t="120181" x="2860675" y="1812925"/>
          <p14:tracePt t="120188" x="2897188" y="1812925"/>
          <p14:tracePt t="120196" x="2935288" y="1812925"/>
          <p14:tracePt t="120204" x="2990850" y="1812925"/>
          <p14:tracePt t="120211" x="3008313" y="1812925"/>
          <p14:tracePt t="120219" x="3033713" y="1812925"/>
          <p14:tracePt t="120226" x="3052763" y="1812925"/>
          <p14:tracePt t="120235" x="3095625" y="1819275"/>
          <p14:tracePt t="120241" x="3113088" y="1825625"/>
          <p14:tracePt t="120249" x="3151188" y="1831975"/>
          <p14:tracePt t="120256" x="3187700" y="1831975"/>
          <p14:tracePt t="120264" x="3213100" y="1831975"/>
          <p14:tracePt t="120271" x="3268663" y="1844675"/>
          <p14:tracePt t="120279" x="3317875" y="1844675"/>
          <p14:tracePt t="120286" x="3360738" y="1849438"/>
          <p14:tracePt t="120293" x="3422650" y="1849438"/>
          <p14:tracePt t="120301" x="3482975" y="1849438"/>
          <p14:tracePt t="120308" x="3502025" y="1849438"/>
          <p14:tracePt t="120316" x="3570288" y="1849438"/>
          <p14:tracePt t="120323" x="3594100" y="1849438"/>
          <p14:tracePt t="120331" x="3600450" y="1849438"/>
          <p14:tracePt t="120338" x="3613150" y="1849438"/>
          <p14:tracePt t="120346" x="3632200" y="1849438"/>
          <p14:tracePt t="120354" x="3643313" y="1849438"/>
          <p14:tracePt t="120361" x="3649663" y="1849438"/>
          <p14:tracePt t="120369" x="3668713" y="1849438"/>
          <p14:tracePt t="120376" x="3687763" y="1849438"/>
          <p14:tracePt t="120385" x="3694113" y="1849438"/>
          <p14:tracePt t="120391" x="3711575" y="1849438"/>
          <p14:tracePt t="120399" x="3730625" y="1849438"/>
          <p14:tracePt t="120406" x="3736975" y="1849438"/>
          <p14:tracePt t="120413" x="3748088" y="1849438"/>
          <p14:tracePt t="120421" x="3767138" y="1849438"/>
          <p14:tracePt t="120429" x="3773488" y="1849438"/>
          <p14:tracePt t="120609" x="3767138" y="1849438"/>
          <p14:tracePt t="120617" x="3717925" y="1855788"/>
          <p14:tracePt t="120624" x="3638550" y="1874838"/>
          <p14:tracePt t="120631" x="3613150" y="1881188"/>
          <p14:tracePt t="120641" x="3521075" y="1905000"/>
          <p14:tracePt t="120646" x="3409950" y="1936750"/>
          <p14:tracePt t="120655" x="3360738" y="1943100"/>
          <p14:tracePt t="120661" x="3243263" y="1960563"/>
          <p14:tracePt t="120669" x="3108325" y="1985963"/>
          <p14:tracePt t="120678" x="3033713" y="1992313"/>
          <p14:tracePt t="120684" x="2922588" y="2016125"/>
          <p14:tracePt t="120692" x="2792413" y="2047875"/>
          <p14:tracePt t="120699" x="2693988" y="2065338"/>
          <p14:tracePt t="120708" x="2644775" y="2071688"/>
          <p14:tracePt t="120714" x="2565400" y="2090738"/>
          <p14:tracePt t="120724" x="2478088" y="2116138"/>
          <p14:tracePt t="120729" x="2447925" y="2120900"/>
          <p14:tracePt t="120737" x="2386013" y="2139950"/>
          <p14:tracePt t="120745" x="2317750" y="2146300"/>
          <p14:tracePt t="120752" x="2293938" y="2152650"/>
          <p14:tracePt t="120759" x="2251075" y="2165350"/>
          <p14:tracePt t="120767" x="2212975" y="2170113"/>
          <p14:tracePt t="120775" x="2189163" y="2176463"/>
          <p14:tracePt t="120782" x="2152650" y="2176463"/>
          <p14:tracePt t="120791" x="2114550" y="2176463"/>
          <p14:tracePt t="120796" x="2101850" y="2182813"/>
          <p14:tracePt t="120804" x="2078038" y="2182813"/>
          <p14:tracePt t="120811" x="2041525" y="2182813"/>
          <p14:tracePt t="120819" x="2003425" y="2182813"/>
          <p14:tracePt t="120827" x="1973263" y="2189163"/>
          <p14:tracePt t="120834" x="1930400" y="2201863"/>
          <p14:tracePt t="120842" x="1881188" y="2201863"/>
          <p14:tracePt t="120849" x="1874838" y="2201863"/>
          <p14:tracePt t="120858" x="1843088" y="2201863"/>
          <p14:tracePt t="120864" x="1806575" y="2201863"/>
          <p14:tracePt t="120872" x="1787525" y="2201863"/>
          <p14:tracePt t="120879" x="1757363" y="2201863"/>
          <p14:tracePt t="120887" x="1731963" y="2201863"/>
          <p14:tracePt t="120894" x="1714500" y="2201863"/>
          <p14:tracePt t="120902" x="1682750" y="2201863"/>
          <p14:tracePt t="120910" x="1665288" y="2201863"/>
          <p14:tracePt t="120917" x="1627188" y="2201863"/>
          <p14:tracePt t="120925" x="1609725" y="2201863"/>
          <p14:tracePt t="120932" x="1590675" y="2201863"/>
          <p14:tracePt t="120941" x="1560513" y="2201863"/>
          <p14:tracePt t="120946" x="1547813" y="2201863"/>
          <p14:tracePt t="120954" x="1504950" y="2201863"/>
          <p14:tracePt t="120961" x="1473200" y="2201863"/>
          <p14:tracePt t="120969" x="1455738" y="2201863"/>
          <p14:tracePt t="120977" x="1423988" y="2201863"/>
          <p14:tracePt t="120984" x="1387475" y="2201863"/>
          <p14:tracePt t="120992" x="1374775" y="2201863"/>
          <p14:tracePt t="120999" x="1331913" y="2201863"/>
          <p14:tracePt t="121008" x="1301750" y="2182813"/>
          <p14:tracePt t="121014" x="1282700" y="2182813"/>
          <p14:tracePt t="121022" x="1257300" y="2176463"/>
          <p14:tracePt t="121045" x="1158875" y="2159000"/>
          <p14:tracePt t="121051" x="1135063" y="2152650"/>
          <p14:tracePt t="121058" x="1103313" y="2152650"/>
          <p14:tracePt t="121065" x="1090613" y="2146300"/>
          <p14:tracePt t="121072" x="1066800" y="2146300"/>
          <p14:tracePt t="121080" x="1047750" y="2146300"/>
          <p14:tracePt t="121088" x="1041400" y="2146300"/>
          <p14:tracePt t="121095" x="1023938" y="2146300"/>
          <p14:tracePt t="121103" x="1004888" y="2146300"/>
          <p14:tracePt t="121110" x="998538" y="2146300"/>
          <p14:tracePt t="121118" x="992188" y="2146300"/>
          <p14:tracePt t="121126" x="974725" y="2146300"/>
          <p14:tracePt t="121133" x="962025" y="2146300"/>
          <p14:tracePt t="121140" x="949325" y="2146300"/>
          <p14:tracePt t="121148" x="936625" y="2146300"/>
          <p14:tracePt t="121156" x="925513" y="2146300"/>
          <p14:tracePt t="121163" x="919163" y="2152650"/>
          <p14:tracePt t="121171" x="919163" y="2159000"/>
          <p14:tracePt t="121178" x="912813" y="2159000"/>
          <p14:tracePt t="121186" x="906463" y="2159000"/>
          <p14:tracePt t="121270" x="906463" y="2165350"/>
          <p14:tracePt t="121329" x="912813" y="2165350"/>
          <p14:tracePt t="121352" x="919163" y="2165350"/>
          <p14:tracePt t="121359" x="936625" y="2165350"/>
          <p14:tracePt t="121367" x="955675" y="2165350"/>
          <p14:tracePt t="121375" x="981075" y="2165350"/>
          <p14:tracePt t="121382" x="1004888" y="2165350"/>
          <p14:tracePt t="121391" x="1054100" y="2165350"/>
          <p14:tracePt t="121396" x="1073150" y="2165350"/>
          <p14:tracePt t="121404" x="1109663" y="2165350"/>
          <p14:tracePt t="121412" x="1135063" y="2165350"/>
          <p14:tracePt t="121419" x="1152525" y="2165350"/>
          <p14:tracePt t="121427" x="1201738" y="2165350"/>
          <p14:tracePt t="121434" x="1282700" y="2152650"/>
          <p14:tracePt t="121443" x="1289050" y="2152650"/>
          <p14:tracePt t="121449" x="1312863" y="2146300"/>
          <p14:tracePt t="121458" x="1331913" y="2146300"/>
          <p14:tracePt t="121464" x="1338263" y="2146300"/>
          <p14:tracePt t="121472" x="1350963" y="2146300"/>
          <p14:tracePt t="121479" x="1368425" y="2146300"/>
          <p14:tracePt t="121487" x="1387475" y="2146300"/>
          <p14:tracePt t="121494" x="1400175" y="2146300"/>
          <p14:tracePt t="121502" x="1417638" y="2146300"/>
          <p14:tracePt t="121510" x="1449388" y="2146300"/>
          <p14:tracePt t="121517" x="1466850" y="2146300"/>
          <p14:tracePt t="121525" x="1504950" y="2146300"/>
          <p14:tracePt t="121531" x="1541463" y="2146300"/>
          <p14:tracePt t="121541" x="1560513" y="2146300"/>
          <p14:tracePt t="121546" x="1590675" y="2146300"/>
          <p14:tracePt t="121554" x="1616075" y="2146300"/>
          <p14:tracePt t="121561" x="1627188" y="2146300"/>
          <p14:tracePt t="121570" x="1658938" y="2146300"/>
          <p14:tracePt t="121577" x="1676400" y="2146300"/>
          <p14:tracePt t="121584" x="1689100" y="2146300"/>
          <p14:tracePt t="121591" x="1708150" y="2146300"/>
          <p14:tracePt t="121599" x="1727200" y="2146300"/>
          <p14:tracePt t="121606" x="1757363" y="2146300"/>
          <p14:tracePt t="121613" x="1776413" y="2146300"/>
          <p14:tracePt t="121620" x="1800225" y="2146300"/>
          <p14:tracePt t="121628" x="1836738" y="2146300"/>
          <p14:tracePt t="121635" x="1855788" y="2146300"/>
          <p14:tracePt t="121643" x="1905000" y="2146300"/>
          <p14:tracePt t="121650" x="1941513" y="2146300"/>
          <p14:tracePt t="121658" x="1960563" y="2146300"/>
          <p14:tracePt t="121665" x="1992313" y="2146300"/>
          <p14:tracePt t="121673" x="2016125" y="2146300"/>
          <p14:tracePt t="121680" x="2041525" y="2146300"/>
          <p14:tracePt t="121689" x="2065338" y="2146300"/>
          <p14:tracePt t="121696" x="2101850" y="2146300"/>
          <p14:tracePt t="121704" x="2114550" y="2146300"/>
          <p14:tracePt t="121711" x="2133600" y="2146300"/>
          <p14:tracePt t="121719" x="2170113" y="2146300"/>
          <p14:tracePt t="121727" x="2201863" y="2146300"/>
          <p14:tracePt t="121742" x="2251075" y="2146300"/>
          <p14:tracePt t="121749" x="2287588" y="2146300"/>
          <p14:tracePt t="121757" x="2306638" y="2146300"/>
          <p14:tracePt t="121764" x="2355850" y="2146300"/>
          <p14:tracePt t="121771" x="2379663" y="2146300"/>
          <p14:tracePt t="121779" x="2411413" y="2146300"/>
          <p14:tracePt t="121787" x="2428875" y="2146300"/>
          <p14:tracePt t="121794" x="2466975" y="2146300"/>
          <p14:tracePt t="121801" x="2478088" y="2146300"/>
          <p14:tracePt t="121809" x="2503488" y="2146300"/>
          <p14:tracePt t="121816" x="2533650" y="2146300"/>
          <p14:tracePt t="121824" x="2552700" y="2146300"/>
          <p14:tracePt t="121831" x="2559050" y="2146300"/>
          <p14:tracePt t="121840" x="2578100" y="2146300"/>
          <p14:tracePt t="121846" x="2582863" y="2146300"/>
          <p14:tracePt t="121854" x="2589213" y="2146300"/>
          <p14:tracePt t="122207" x="2571750" y="2146300"/>
          <p14:tracePt t="122214" x="2552700" y="2152650"/>
          <p14:tracePt t="122222" x="2546350" y="2159000"/>
          <p14:tracePt t="122230" x="2522538" y="2165350"/>
          <p14:tracePt t="122236" x="2503488" y="2176463"/>
          <p14:tracePt t="122246" x="2471738" y="2182813"/>
          <p14:tracePt t="122251" x="2428875" y="2214563"/>
          <p14:tracePt t="122260" x="2366963" y="2220913"/>
          <p14:tracePt t="122266" x="2312988" y="2257425"/>
          <p14:tracePt t="122274" x="2281238" y="2263775"/>
          <p14:tracePt t="122284" x="2182813" y="2306638"/>
          <p14:tracePt t="122289" x="2101850" y="2343150"/>
          <p14:tracePt t="122297" x="2058988" y="2368550"/>
          <p14:tracePt t="122304" x="1947863" y="2411413"/>
          <p14:tracePt t="122313" x="1855788" y="2454275"/>
          <p14:tracePt t="122318" x="1812925" y="2466975"/>
          <p14:tracePt t="122326" x="1727200" y="2490788"/>
          <p14:tracePt t="122333" x="1639888" y="2509838"/>
          <p14:tracePt t="122341" x="1597025" y="2516188"/>
          <p14:tracePt t="122348" x="1528763" y="2535238"/>
          <p14:tracePt t="122356" x="1466850" y="2541588"/>
          <p14:tracePt t="122365" x="1449388" y="2541588"/>
          <p14:tracePt t="122371" x="1411288" y="2541588"/>
          <p14:tracePt t="122379" x="1381125" y="2541588"/>
          <p14:tracePt t="122386" x="1362075" y="2541588"/>
          <p14:tracePt t="122395" x="1350963" y="2541588"/>
          <p14:tracePt t="122401" x="1338263" y="2541588"/>
          <p14:tracePt t="122408" x="1331913" y="2541588"/>
          <p14:tracePt t="122416" x="1325563" y="2541588"/>
          <p14:tracePt t="122423" x="1312863" y="2541588"/>
          <p14:tracePt t="122431" x="1306513" y="2541588"/>
          <p14:tracePt t="122438" x="1301750" y="2541588"/>
          <p14:tracePt t="122453" x="1295400" y="2541588"/>
          <p14:tracePt t="122462" x="1289050" y="2541588"/>
          <p14:tracePt t="122491" x="1282700" y="2541588"/>
          <p14:tracePt t="122498" x="1276350" y="2541588"/>
          <p14:tracePt t="122506" x="1270000" y="2541588"/>
          <p14:tracePt t="122514" x="1263650" y="2541588"/>
          <p14:tracePt t="122521" x="1257300" y="2541588"/>
          <p14:tracePt t="122529" x="1246188" y="2541588"/>
          <p14:tracePt t="122545" x="1233488" y="2541588"/>
          <p14:tracePt t="122551" x="1227138" y="2541588"/>
          <p14:tracePt t="122558" x="1220788" y="2535238"/>
          <p14:tracePt t="122566" x="1208088" y="2528888"/>
          <p14:tracePt t="122574" x="1208088" y="2522538"/>
          <p14:tracePt t="122581" x="1201738" y="2516188"/>
          <p14:tracePt t="122589" x="1201738" y="2509838"/>
          <p14:tracePt t="122597" x="1195388" y="2509838"/>
          <p14:tracePt t="122603" x="1195388" y="2503488"/>
          <p14:tracePt t="122610" x="1195388" y="2497138"/>
          <p14:tracePt t="122625" x="1195388" y="2486025"/>
          <p14:tracePt t="122640" x="1195388" y="2479675"/>
          <p14:tracePt t="122648" x="1195388" y="2473325"/>
          <p14:tracePt t="122656" x="1195388" y="2466975"/>
          <p14:tracePt t="122702" x="1195388" y="2460625"/>
          <p14:tracePt t="122724" x="1195388" y="2454275"/>
          <p14:tracePt t="122747" x="1195388" y="2447925"/>
          <p14:tracePt t="122754" x="1195388" y="2441575"/>
          <p14:tracePt t="122763" x="1195388" y="2436813"/>
          <p14:tracePt t="122769" x="1195388" y="2430463"/>
          <p14:tracePt t="122784" x="1195388" y="2424113"/>
          <p14:tracePt t="122806" x="1195388" y="2417763"/>
          <p14:tracePt t="122815" x="1195388" y="2411413"/>
          <p14:tracePt t="122821" x="1195388" y="2405063"/>
          <p14:tracePt t="122890" x="1201738" y="2405063"/>
          <p14:tracePt t="122897" x="1220788" y="2405063"/>
          <p14:tracePt t="122904" x="1257300" y="2405063"/>
          <p14:tracePt t="122913" x="1295400" y="2405063"/>
          <p14:tracePt t="122919" x="1338263" y="2398713"/>
          <p14:tracePt t="122927" x="1362075" y="2398713"/>
          <p14:tracePt t="122934" x="1393825" y="2398713"/>
          <p14:tracePt t="122942" x="1436688" y="2398713"/>
          <p14:tracePt t="122949" x="1473200" y="2398713"/>
          <p14:tracePt t="122957" x="1498600" y="2398713"/>
          <p14:tracePt t="122965" x="1541463" y="2398713"/>
          <p14:tracePt t="122971" x="1571625" y="2398713"/>
          <p14:tracePt t="122980" x="1584325" y="2398713"/>
          <p14:tracePt t="122986" x="1627188" y="2398713"/>
          <p14:tracePt t="122996" x="1676400" y="2398713"/>
          <p14:tracePt t="123001" x="1701800" y="2398713"/>
          <p14:tracePt t="123009" x="1744663" y="2398713"/>
          <p14:tracePt t="123016" x="1781175" y="2398713"/>
          <p14:tracePt t="123024" x="1787525" y="2392363"/>
          <p14:tracePt t="123032" x="1806575" y="2392363"/>
          <p14:tracePt t="123047" x="1812925" y="2392363"/>
          <p14:tracePt t="123054" x="1819275" y="2392363"/>
          <p14:tracePt t="123100" x="1825625" y="2392363"/>
          <p14:tracePt t="123272" x="1819275" y="2392363"/>
          <p14:tracePt t="123279" x="1800225" y="2392363"/>
          <p14:tracePt t="123286" x="1770063" y="2417763"/>
          <p14:tracePt t="123294" x="1757363" y="2417763"/>
          <p14:tracePt t="123301" x="1731963" y="2430463"/>
          <p14:tracePt t="123309" x="1695450" y="2441575"/>
          <p14:tracePt t="123316" x="1682750" y="2460625"/>
          <p14:tracePt t="123324" x="1652588" y="2473325"/>
          <p14:tracePt t="123334" x="1620838" y="2486025"/>
          <p14:tracePt t="123339" x="1603375" y="2503488"/>
          <p14:tracePt t="123347" x="1560513" y="2528888"/>
          <p14:tracePt t="123354" x="1511300" y="2535238"/>
          <p14:tracePt t="123363" x="1466850" y="2552700"/>
          <p14:tracePt t="123368" x="1436688" y="2565400"/>
          <p14:tracePt t="123376" x="1393825" y="2584450"/>
          <p14:tracePt t="123383" x="1368425" y="2590800"/>
          <p14:tracePt t="123391" x="1344613" y="2597150"/>
          <p14:tracePt t="123399" x="1319213" y="2614613"/>
          <p14:tracePt t="123406" x="1289050" y="2620963"/>
          <p14:tracePt t="123415" x="1282700" y="2620963"/>
          <p14:tracePt t="123421" x="1263650" y="2633663"/>
          <p14:tracePt t="123429" x="1246188" y="2640013"/>
          <p14:tracePt t="123436" x="1233488" y="2640013"/>
          <p14:tracePt t="123444" x="1195388" y="2646363"/>
          <p14:tracePt t="123451" x="1165225" y="2657475"/>
          <p14:tracePt t="123459" x="1152525" y="2670175"/>
          <p14:tracePt t="123466" x="1122363" y="2676525"/>
          <p14:tracePt t="123474" x="1103313" y="2689225"/>
          <p14:tracePt t="123481" x="1073150" y="2701925"/>
          <p14:tracePt t="123488" x="1060450" y="2706688"/>
          <p14:tracePt t="123496" x="1030288" y="2713038"/>
          <p14:tracePt t="123503" x="1004888" y="2732088"/>
          <p14:tracePt t="123512" x="998538" y="2732088"/>
          <p14:tracePt t="123518" x="974725" y="2738438"/>
          <p14:tracePt t="123526" x="942975" y="2738438"/>
          <p14:tracePt t="123533" x="925513" y="2744788"/>
          <p14:tracePt t="123541" x="906463" y="2751138"/>
          <p14:tracePt t="123549" x="869950" y="2751138"/>
          <p14:tracePt t="123556" x="857250" y="2751138"/>
          <p14:tracePt t="123564" x="825500" y="2757488"/>
          <p14:tracePt t="123571" x="788988" y="2757488"/>
          <p14:tracePt t="123579" x="776288" y="2757488"/>
          <p14:tracePt t="123586" x="771525" y="2757488"/>
          <p14:tracePt t="123594" x="758825" y="2757488"/>
          <p14:tracePt t="123601" x="739775" y="2762250"/>
          <p14:tracePt t="123616" x="733425" y="2762250"/>
          <p14:tracePt t="123646" x="727075" y="2762250"/>
          <p14:tracePt t="123669" x="720725" y="2762250"/>
          <p14:tracePt t="123700" x="715963" y="2762250"/>
          <p14:tracePt t="123707" x="709613" y="2762250"/>
          <p14:tracePt t="123789" x="715963" y="2762250"/>
          <p14:tracePt t="123804" x="752475" y="2762250"/>
          <p14:tracePt t="123812" x="771525" y="2762250"/>
          <p14:tracePt t="123819" x="820738" y="2757488"/>
          <p14:tracePt t="123827" x="881063" y="2751138"/>
          <p14:tracePt t="123834" x="893763" y="2751138"/>
          <p14:tracePt t="123842" x="930275" y="2751138"/>
          <p14:tracePt t="123849" x="992188" y="2751138"/>
          <p14:tracePt t="123857" x="1041400" y="2751138"/>
          <p14:tracePt t="123864" x="1060450" y="2751138"/>
          <p14:tracePt t="123872" x="1109663" y="2751138"/>
          <p14:tracePt t="123880" x="1146175" y="2751138"/>
          <p14:tracePt t="123887" x="1165225" y="2751138"/>
          <p14:tracePt t="123895" x="1201738" y="2751138"/>
          <p14:tracePt t="123901" x="1257300" y="2751138"/>
          <p14:tracePt t="123910" x="1276350" y="2751138"/>
          <p14:tracePt t="123916" x="1344613" y="2751138"/>
          <p14:tracePt t="123924" x="1417638" y="2751138"/>
          <p14:tracePt t="123932" x="1443038" y="2751138"/>
          <p14:tracePt t="123939" x="1522413" y="2751138"/>
          <p14:tracePt t="123947" x="1584325" y="2751138"/>
          <p14:tracePt t="123954" x="1620838" y="2751138"/>
          <p14:tracePt t="123963" x="1695450" y="2751138"/>
          <p14:tracePt t="123969" x="1770063" y="2751138"/>
          <p14:tracePt t="123977" x="1819275" y="2751138"/>
          <p14:tracePt t="123984" x="1849438" y="2751138"/>
          <p14:tracePt t="123992" x="1887538" y="2751138"/>
          <p14:tracePt t="123999" x="1936750" y="2751138"/>
          <p14:tracePt t="124007" x="1954213" y="2751138"/>
          <p14:tracePt t="124014" x="1997075" y="2751138"/>
          <p14:tracePt t="124022" x="2052638" y="2751138"/>
          <p14:tracePt t="124032" x="2071688" y="2751138"/>
          <p14:tracePt t="124037" x="2114550" y="2751138"/>
          <p14:tracePt t="124046" x="2157413" y="2751138"/>
          <p14:tracePt t="124052" x="2182813" y="2751138"/>
          <p14:tracePt t="124059" x="2219325" y="2751138"/>
          <p14:tracePt t="124067" x="2281238" y="2751138"/>
          <p14:tracePt t="124074" x="2330450" y="2751138"/>
          <p14:tracePt t="124082" x="2343150" y="2751138"/>
          <p14:tracePt t="124089" x="2379663" y="2751138"/>
          <p14:tracePt t="124097" x="2417763" y="2751138"/>
          <p14:tracePt t="124104" x="2428875" y="2751138"/>
          <p14:tracePt t="124113" x="2466975" y="2751138"/>
          <p14:tracePt t="124119" x="2503488" y="2751138"/>
          <p14:tracePt t="124127" x="2509838" y="2751138"/>
          <p14:tracePt t="124134" x="2527300" y="2751138"/>
          <p14:tracePt t="124142" x="2533650" y="2751138"/>
          <p14:tracePt t="124150" x="2540000" y="2751138"/>
          <p14:tracePt t="124157" x="2552700" y="2751138"/>
          <p14:tracePt t="124164" x="2565400" y="2751138"/>
          <p14:tracePt t="124179" x="2578100" y="2751138"/>
          <p14:tracePt t="124186" x="2589213" y="2751138"/>
          <p14:tracePt t="124193" x="2601913" y="2751138"/>
          <p14:tracePt t="124201" x="2608263" y="2751138"/>
          <p14:tracePt t="124208" x="2614613" y="2751138"/>
          <p14:tracePt t="124216" x="2627313" y="2751138"/>
          <p14:tracePt t="124224" x="2632075" y="2751138"/>
          <p14:tracePt t="151434" x="2546350" y="2732088"/>
          <p14:tracePt t="151435" x="2533650" y="2725738"/>
          <p14:tracePt t="151436" x="2516188" y="2706688"/>
          <p14:tracePt t="151438" x="2447925" y="2646363"/>
          <p14:tracePt t="151444" x="2386013" y="2541588"/>
          <p14:tracePt t="151452" x="2379663" y="2541588"/>
          <p14:tracePt t="151459" x="2362200" y="2509838"/>
          <p14:tracePt t="151467" x="2330450" y="2479675"/>
          <p14:tracePt t="151474" x="2281238" y="2430463"/>
          <p14:tracePt t="151482" x="2268538" y="2411413"/>
          <p14:tracePt t="151489" x="2232025" y="2386013"/>
          <p14:tracePt t="151497" x="2176463" y="2343150"/>
          <p14:tracePt t="151504" x="2152650" y="2319338"/>
          <p14:tracePt t="151512" x="2084388" y="2257425"/>
          <p14:tracePt t="151520" x="2028825" y="2201863"/>
          <p14:tracePt t="151527" x="1997075" y="2189163"/>
          <p14:tracePt t="151535" x="1930400" y="2139950"/>
          <p14:tracePt t="151543" x="1862138" y="2090738"/>
          <p14:tracePt t="151550" x="1825625" y="2065338"/>
          <p14:tracePt t="151557" x="1770063" y="2041525"/>
          <p14:tracePt t="151565" x="1714500" y="2005013"/>
          <p14:tracePt t="151574" x="1695450" y="1992313"/>
          <p14:tracePt t="151580" x="1665288" y="1979613"/>
          <p14:tracePt t="151587" x="1620838" y="1955800"/>
          <p14:tracePt t="151595" x="1597025" y="1949450"/>
          <p14:tracePt t="151602" x="1590675" y="1949450"/>
          <p14:tracePt t="151610" x="1571625" y="1943100"/>
          <p14:tracePt t="151617" x="1554163" y="1936750"/>
          <p14:tracePt t="151626" x="1547813" y="1936750"/>
          <p14:tracePt t="151632" x="1528763" y="1936750"/>
          <p14:tracePt t="151640" x="1511300" y="1930400"/>
          <p14:tracePt t="151647" x="1504950" y="1930400"/>
          <p14:tracePt t="151655" x="1479550" y="1924050"/>
          <p14:tracePt t="151662" x="1449388" y="1924050"/>
          <p14:tracePt t="151670" x="1436688" y="1924050"/>
          <p14:tracePt t="151678" x="1411288" y="1911350"/>
          <p14:tracePt t="151685" x="1381125" y="1905000"/>
          <p14:tracePt t="151693" x="1368425" y="1905000"/>
          <p14:tracePt t="151700" x="1362075" y="1900238"/>
          <p14:tracePt t="151708" x="1355725" y="1900238"/>
          <p14:tracePt t="151715" x="1331913" y="1893888"/>
          <p14:tracePt t="151723" x="1319213" y="1893888"/>
          <p14:tracePt t="151730" x="1306513" y="1887538"/>
          <p14:tracePt t="151737" x="1289050" y="1887538"/>
          <p14:tracePt t="151745" x="1276350" y="1881188"/>
          <p14:tracePt t="151752" x="1246188" y="1874838"/>
          <p14:tracePt t="151760" x="1220788" y="1874838"/>
          <p14:tracePt t="151767" x="1208088" y="1868488"/>
          <p14:tracePt t="151775" x="1177925" y="1868488"/>
          <p14:tracePt t="151783" x="1152525" y="1862138"/>
          <p14:tracePt t="151790" x="1141413" y="1862138"/>
          <p14:tracePt t="151797" x="1128713" y="1862138"/>
          <p14:tracePt t="151805" x="1116013" y="1862138"/>
          <p14:tracePt t="151812" x="1109663" y="1862138"/>
          <p14:tracePt t="151820" x="1090613" y="1862138"/>
          <p14:tracePt t="151827" x="1073150" y="1862138"/>
          <p14:tracePt t="151835" x="1054100" y="1862138"/>
          <p14:tracePt t="151843" x="1047750" y="1862138"/>
          <p14:tracePt t="151850" x="1023938" y="1862138"/>
          <p14:tracePt t="151858" x="998538" y="1862138"/>
          <p14:tracePt t="151865" x="974725" y="1862138"/>
          <p14:tracePt t="151873" x="949325" y="1862138"/>
          <p14:tracePt t="151880" x="900113" y="1862138"/>
          <p14:tracePt t="151888" x="887413" y="1855788"/>
          <p14:tracePt t="151895" x="850900" y="1855788"/>
          <p14:tracePt t="151902" x="831850" y="1855788"/>
          <p14:tracePt t="151910" x="825500" y="1855788"/>
          <p14:tracePt t="151917" x="814388" y="1849438"/>
          <p14:tracePt t="152002" x="808038" y="1849438"/>
          <p14:tracePt t="152008" x="801688" y="1849438"/>
          <p14:tracePt t="152016" x="795338" y="1849438"/>
          <p14:tracePt t="152027" x="788988" y="1849438"/>
          <p14:tracePt t="152030" x="782638" y="1849438"/>
          <p14:tracePt t="152038" x="776288" y="1849438"/>
          <p14:tracePt t="152053" x="771525" y="1849438"/>
          <p14:tracePt t="152061" x="765175" y="1844675"/>
          <p14:tracePt t="152068" x="758825" y="1844675"/>
          <p14:tracePt t="152076" x="752475" y="1838325"/>
          <p14:tracePt t="152091" x="746125" y="1838325"/>
          <p14:tracePt t="152098" x="746125" y="1831975"/>
          <p14:tracePt t="152174" x="739775" y="1831975"/>
          <p14:tracePt t="152180" x="733425" y="1825625"/>
          <p14:tracePt t="152188" x="727075" y="1825625"/>
          <p14:tracePt t="152195" x="720725" y="1825625"/>
          <p14:tracePt t="152203" x="715963" y="1825625"/>
          <p14:tracePt t="152210" x="709613" y="1825625"/>
          <p14:tracePt t="152218" x="703263" y="1825625"/>
          <p14:tracePt t="152331" x="709613" y="1825625"/>
          <p14:tracePt t="152339" x="715963" y="1825625"/>
          <p14:tracePt t="152345" x="727075" y="1825625"/>
          <p14:tracePt t="152353" x="727075" y="1831975"/>
          <p14:tracePt t="152361" x="758825" y="1838325"/>
          <p14:tracePt t="152368" x="765175" y="1838325"/>
          <p14:tracePt t="152376" x="795338" y="1838325"/>
          <p14:tracePt t="152383" x="814388" y="1838325"/>
          <p14:tracePt t="152391" x="820738" y="1838325"/>
          <p14:tracePt t="152398" x="838200" y="1838325"/>
          <p14:tracePt t="152408" x="857250" y="1838325"/>
          <p14:tracePt t="152413" x="869950" y="1838325"/>
          <p14:tracePt t="152421" x="881063" y="1838325"/>
          <p14:tracePt t="152428" x="893763" y="1838325"/>
          <p14:tracePt t="152436" x="912813" y="1838325"/>
          <p14:tracePt t="152443" x="925513" y="1838325"/>
          <p14:tracePt t="152451" x="942975" y="1838325"/>
          <p14:tracePt t="152458" x="974725" y="1838325"/>
          <p14:tracePt t="152466" x="985838" y="1838325"/>
          <p14:tracePt t="152474" x="1023938" y="1838325"/>
          <p14:tracePt t="152481" x="1041400" y="1838325"/>
          <p14:tracePt t="152489" x="1054100" y="1838325"/>
          <p14:tracePt t="152495" x="1073150" y="1838325"/>
          <p14:tracePt t="152504" x="1090613" y="1838325"/>
          <p14:tracePt t="152511" x="1096963" y="1838325"/>
          <p14:tracePt t="152518" x="1109663" y="1838325"/>
          <p14:tracePt t="152526" x="1122363" y="1838325"/>
          <p14:tracePt t="152534" x="1128713" y="1838325"/>
          <p14:tracePt t="152541" x="1135063" y="1838325"/>
          <p14:tracePt t="152548" x="1158875" y="1838325"/>
          <p14:tracePt t="152557" x="1177925" y="1838325"/>
          <p14:tracePt t="152563" x="1195388" y="1838325"/>
          <p14:tracePt t="152571" x="1227138" y="1838325"/>
          <p14:tracePt t="152578" x="1263650" y="1838325"/>
          <p14:tracePt t="152585" x="1282700" y="1838325"/>
          <p14:tracePt t="152594" x="1325563" y="1838325"/>
          <p14:tracePt t="152601" x="1362075" y="1838325"/>
          <p14:tracePt t="152609" x="1387475" y="1838325"/>
          <p14:tracePt t="152616" x="1406525" y="1838325"/>
          <p14:tracePt t="152624" x="1443038" y="1838325"/>
          <p14:tracePt t="152631" x="1466850" y="1838325"/>
          <p14:tracePt t="152638" x="1479550" y="1838325"/>
          <p14:tracePt t="152645" x="1511300" y="1838325"/>
          <p14:tracePt t="152653" x="1535113" y="1838325"/>
          <p14:tracePt t="152661" x="1541463" y="1838325"/>
          <p14:tracePt t="152668" x="1560513" y="1838325"/>
          <p14:tracePt t="152676" x="1584325" y="1838325"/>
          <p14:tracePt t="152683" x="1590675" y="1838325"/>
          <p14:tracePt t="152692" x="1616075" y="1838325"/>
          <p14:tracePt t="152698" x="1633538" y="1838325"/>
          <p14:tracePt t="152708" x="1658938" y="1838325"/>
          <p14:tracePt t="152713" x="1676400" y="1838325"/>
          <p14:tracePt t="152721" x="1689100" y="1838325"/>
          <p14:tracePt t="152728" x="1701800" y="1838325"/>
          <p14:tracePt t="152736" x="1720850" y="1838325"/>
          <p14:tracePt t="152744" x="1744663" y="1838325"/>
          <p14:tracePt t="152751" x="1770063" y="1838325"/>
          <p14:tracePt t="152759" x="1781175" y="1838325"/>
          <p14:tracePt t="152766" x="1806575" y="1838325"/>
          <p14:tracePt t="152774" x="1825625" y="1838325"/>
          <p14:tracePt t="152781" x="1836738" y="1838325"/>
          <p14:tracePt t="152788" x="1855788" y="1831975"/>
          <p14:tracePt t="152795" x="1881188" y="1831975"/>
          <p14:tracePt t="152802" x="1892300" y="1831975"/>
          <p14:tracePt t="152810" x="1911350" y="1831975"/>
          <p14:tracePt t="152818" x="1924050" y="1831975"/>
          <p14:tracePt t="152825" x="1930400" y="1831975"/>
          <p14:tracePt t="152832" x="1941513" y="1831975"/>
          <p14:tracePt t="152840" x="2009775" y="1831975"/>
          <p14:tracePt t="152848" x="2022475" y="1831975"/>
          <p14:tracePt t="152856" x="2071688" y="1831975"/>
          <p14:tracePt t="152862" x="2120900" y="1831975"/>
          <p14:tracePt t="152870" x="2170113" y="1831975"/>
          <p14:tracePt t="152878" x="2189163" y="1831975"/>
          <p14:tracePt t="152885" x="2219325" y="1831975"/>
          <p14:tracePt t="152893" x="2244725" y="1831975"/>
          <p14:tracePt t="152900" x="2262188" y="1831975"/>
          <p14:tracePt t="152908" x="2300288" y="1831975"/>
          <p14:tracePt t="152915" x="2343150" y="1831975"/>
          <p14:tracePt t="152923" x="2362200" y="1831975"/>
          <p14:tracePt t="152930" x="2398713" y="1831975"/>
          <p14:tracePt t="152937" x="2435225" y="1831975"/>
          <p14:tracePt t="152945" x="2471738" y="1831975"/>
          <p14:tracePt t="152953" x="2509838" y="1831975"/>
          <p14:tracePt t="152960" x="2571750" y="1831975"/>
          <p14:tracePt t="152968" x="2627313" y="1831975"/>
          <p14:tracePt t="152975" x="2644775" y="1831975"/>
          <p14:tracePt t="152983" x="2682875" y="1831975"/>
          <p14:tracePt t="152990" x="2732088" y="1831975"/>
          <p14:tracePt t="152997" x="2749550" y="1831975"/>
          <p14:tracePt t="153006" x="2798763" y="1831975"/>
          <p14:tracePt t="153012" x="2847975" y="1831975"/>
          <p14:tracePt t="153020" x="2867025" y="1831975"/>
          <p14:tracePt t="153041" x="2941638" y="1831975"/>
          <p14:tracePt t="153044" x="2971800" y="1831975"/>
          <p14:tracePt t="153050" x="3008313" y="1831975"/>
          <p14:tracePt t="153058" x="3057525" y="1831975"/>
          <p14:tracePt t="153065" x="3076575" y="1831975"/>
          <p14:tracePt t="153073" x="3125788" y="1831975"/>
          <p14:tracePt t="153080" x="3175000" y="1831975"/>
          <p14:tracePt t="153088" x="3200400" y="1831975"/>
          <p14:tracePt t="153095" x="3217863" y="1831975"/>
          <p14:tracePt t="153103" x="3249613" y="1831975"/>
          <p14:tracePt t="153110" x="3279775" y="1831975"/>
          <p14:tracePt t="153125" x="3298825" y="1831975"/>
          <p14:tracePt t="153133" x="3328988" y="1831975"/>
          <p14:tracePt t="153140" x="3341688" y="1831975"/>
          <p14:tracePt t="153147" x="3354388" y="1831975"/>
          <p14:tracePt t="153157" x="3378200" y="1831975"/>
          <p14:tracePt t="153162" x="3390900" y="1831975"/>
          <p14:tracePt t="153169" x="3409950" y="1831975"/>
          <p14:tracePt t="153177" x="3429000" y="1831975"/>
          <p14:tracePt t="153185" x="3433763" y="1831975"/>
          <p14:tracePt t="153192" x="3440113" y="1831975"/>
          <p14:tracePt t="153199" x="3452813" y="1831975"/>
          <p14:tracePt t="153207" x="3471863" y="1831975"/>
          <p14:tracePt t="153214" x="3478213" y="1831975"/>
          <p14:tracePt t="153222" x="3489325" y="1831975"/>
          <p14:tracePt t="153230" x="3502025" y="1831975"/>
          <p14:tracePt t="153238" x="3508375" y="1831975"/>
          <p14:tracePt t="153245" x="3514725" y="1825625"/>
          <p14:tracePt t="153261" x="3527425" y="1819275"/>
          <p14:tracePt t="153268" x="3538538" y="1819275"/>
          <p14:tracePt t="153278" x="3544888" y="1819275"/>
          <p14:tracePt t="153283" x="3551238" y="1812925"/>
          <p14:tracePt t="153292" x="3557588" y="1812925"/>
          <p14:tracePt t="153298" x="3563938" y="1812925"/>
          <p14:tracePt t="153328" x="3570288" y="1812925"/>
          <p14:tracePt t="153463" x="3533775" y="1812925"/>
          <p14:tracePt t="153471" x="3502025" y="1812925"/>
          <p14:tracePt t="153478" x="3452813" y="1831975"/>
          <p14:tracePt t="153486" x="3403600" y="1838325"/>
          <p14:tracePt t="153493" x="3373438" y="1855788"/>
          <p14:tracePt t="153501" x="3311525" y="1862138"/>
          <p14:tracePt t="153508" x="3217863" y="1893888"/>
          <p14:tracePt t="153516" x="3181350" y="1905000"/>
          <p14:tracePt t="153524" x="3052763" y="1924050"/>
          <p14:tracePt t="153531" x="2909888" y="1955800"/>
          <p14:tracePt t="153538" x="2860675" y="1955800"/>
          <p14:tracePt t="153546" x="2725738" y="1979613"/>
          <p14:tracePt t="153553" x="2620963" y="1998663"/>
          <p14:tracePt t="153561" x="2559050" y="2005013"/>
          <p14:tracePt t="153568" x="2484438" y="2028825"/>
          <p14:tracePt t="153579" x="2379663" y="2047875"/>
          <p14:tracePt t="153582" x="2317750" y="2065338"/>
          <p14:tracePt t="153590" x="2287588" y="2071688"/>
          <p14:tracePt t="153598" x="2262188" y="2078038"/>
          <p14:tracePt t="153606" x="2206625" y="2097088"/>
          <p14:tracePt t="153612" x="2189163" y="2097088"/>
          <p14:tracePt t="153620" x="2157413" y="2103438"/>
          <p14:tracePt t="153628" x="2133600" y="2109788"/>
          <p14:tracePt t="153635" x="2127250" y="2109788"/>
          <p14:tracePt t="153643" x="2108200" y="2109788"/>
          <p14:tracePt t="153650" x="2090738" y="2109788"/>
          <p14:tracePt t="153666" x="2065338" y="2116138"/>
          <p14:tracePt t="153673" x="1997075" y="2127250"/>
          <p14:tracePt t="153680" x="1979613" y="2127250"/>
          <p14:tracePt t="153687" x="1917700" y="2133600"/>
          <p14:tracePt t="153695" x="1868488" y="2152650"/>
          <p14:tracePt t="153702" x="1812925" y="2152650"/>
          <p14:tracePt t="153710" x="1776413" y="2159000"/>
          <p14:tracePt t="153718" x="1720850" y="2170113"/>
          <p14:tracePt t="153725" x="1646238" y="2176463"/>
          <p14:tracePt t="153732" x="1609725" y="2176463"/>
          <p14:tracePt t="153740" x="1547813" y="2176463"/>
          <p14:tracePt t="153747" x="1473200" y="2176463"/>
          <p14:tracePt t="153756" x="1455738" y="2176463"/>
          <p14:tracePt t="153762" x="1417638" y="2176463"/>
          <p14:tracePt t="153770" x="1387475" y="2176463"/>
          <p14:tracePt t="153777" x="1362075" y="2176463"/>
          <p14:tracePt t="153785" x="1325563" y="2176463"/>
          <p14:tracePt t="153793" x="1276350" y="2176463"/>
          <p14:tracePt t="153800" x="1263650" y="2176463"/>
          <p14:tracePt t="153808" x="1227138" y="2176463"/>
          <p14:tracePt t="153815" x="1214438" y="2176463"/>
          <p14:tracePt t="153823" x="1184275" y="2165350"/>
          <p14:tracePt t="153830" x="1171575" y="2165350"/>
          <p14:tracePt t="153838" x="1141413" y="2152650"/>
          <p14:tracePt t="153845" x="1116013" y="2146300"/>
          <p14:tracePt t="153853" x="1103313" y="2146300"/>
          <p14:tracePt t="153860" x="1073150" y="2139950"/>
          <p14:tracePt t="153868" x="1054100" y="2139950"/>
          <p14:tracePt t="153875" x="1041400" y="2139950"/>
          <p14:tracePt t="153883" x="1030288" y="2139950"/>
          <p14:tracePt t="153890" x="1011238" y="2139950"/>
          <p14:tracePt t="153897" x="1004888" y="2133600"/>
          <p14:tracePt t="153906" x="998538" y="2133600"/>
          <p14:tracePt t="153912" x="992188" y="2127250"/>
          <p14:tracePt t="153927" x="985838" y="2120900"/>
          <p14:tracePt t="153935" x="981075" y="2120900"/>
          <p14:tracePt t="153943" x="968375" y="2116138"/>
          <p14:tracePt t="153950" x="955675" y="2109788"/>
          <p14:tracePt t="153958" x="942975" y="2109788"/>
          <p14:tracePt t="153965" x="925513" y="2109788"/>
          <p14:tracePt t="153973" x="919163" y="2109788"/>
          <p14:tracePt t="153980" x="900113" y="2103438"/>
          <p14:tracePt t="153988" x="887413" y="2103438"/>
          <p14:tracePt t="153995" x="881063" y="2103438"/>
          <p14:tracePt t="154002" x="863600" y="2103438"/>
          <p14:tracePt t="154010" x="850900" y="2103438"/>
          <p14:tracePt t="154018" x="838200" y="2103438"/>
          <p14:tracePt t="154025" x="831850" y="2103438"/>
          <p14:tracePt t="154041" x="808038" y="2103438"/>
          <p14:tracePt t="154047" x="801688" y="2103438"/>
          <p14:tracePt t="154056" x="795338" y="2103438"/>
          <p14:tracePt t="154062" x="788988" y="2103438"/>
          <p14:tracePt t="154071" x="782638" y="2103438"/>
          <p14:tracePt t="154078" x="776288" y="2103438"/>
          <p14:tracePt t="154100" x="771525" y="2103438"/>
          <p14:tracePt t="154108" x="758825" y="2109788"/>
          <p14:tracePt t="154115" x="752475" y="2109788"/>
          <p14:tracePt t="154123" x="746125" y="2109788"/>
          <p14:tracePt t="154130" x="739775" y="2109788"/>
          <p14:tracePt t="154137" x="733425" y="2109788"/>
          <p14:tracePt t="154145" x="727075" y="2116138"/>
          <p14:tracePt t="154153" x="715963" y="2116138"/>
          <p14:tracePt t="154160" x="709613" y="2116138"/>
          <p14:tracePt t="154168" x="703263" y="2116138"/>
          <p14:tracePt t="154183" x="696913" y="2116138"/>
          <p14:tracePt t="154190" x="690563" y="2116138"/>
          <p14:tracePt t="154197" x="684213" y="2116138"/>
          <p14:tracePt t="154212" x="684213" y="2109788"/>
          <p14:tracePt t="154220" x="677863" y="2109788"/>
          <p14:tracePt t="154235" x="671513" y="2109788"/>
          <p14:tracePt t="154243" x="671513" y="2103438"/>
          <p14:tracePt t="154258" x="665163" y="2103438"/>
          <p14:tracePt t="154265" x="660400" y="2103438"/>
          <p14:tracePt t="154280" x="654050" y="2103438"/>
          <p14:tracePt t="154288" x="647700" y="2097088"/>
          <p14:tracePt t="154303" x="641350" y="2097088"/>
          <p14:tracePt t="154310" x="635000" y="2097088"/>
          <p14:tracePt t="154340" x="628650" y="2097088"/>
          <p14:tracePt t="154738" x="635000" y="2097088"/>
          <p14:tracePt t="154746" x="654050" y="2097088"/>
          <p14:tracePt t="154753" x="665163" y="2090738"/>
          <p14:tracePt t="154761" x="684213" y="2090738"/>
          <p14:tracePt t="154768" x="715963" y="2084388"/>
          <p14:tracePt t="154776" x="720725" y="2084388"/>
          <p14:tracePt t="154783" x="739775" y="2084388"/>
          <p14:tracePt t="154791" x="758825" y="2084388"/>
          <p14:tracePt t="154799" x="765175" y="2084388"/>
          <p14:tracePt t="154806" x="771525" y="2084388"/>
          <p14:tracePt t="154814" x="776288" y="2084388"/>
          <p14:tracePt t="154821" x="782638" y="2084388"/>
          <p14:tracePt t="154830" x="788988" y="2084388"/>
          <p14:tracePt t="154835" x="801688" y="2090738"/>
          <p14:tracePt t="154842" x="808038" y="2090738"/>
          <p14:tracePt t="154850" x="814388" y="2097088"/>
          <p14:tracePt t="154857" x="820738" y="2097088"/>
          <p14:tracePt t="154865" x="825500" y="2097088"/>
          <p14:tracePt t="154873" x="831850" y="2097088"/>
          <p14:tracePt t="154880" x="838200" y="2097088"/>
          <p14:tracePt t="154887" x="844550" y="2097088"/>
          <p14:tracePt t="154895" x="850900" y="2097088"/>
          <p14:tracePt t="154902" x="857250" y="2097088"/>
          <p14:tracePt t="154910" x="863600" y="2097088"/>
          <p14:tracePt t="154917" x="869950" y="2097088"/>
          <p14:tracePt t="154925" x="881063" y="2097088"/>
          <p14:tracePt t="154932" x="893763" y="2097088"/>
          <p14:tracePt t="154940" x="900113" y="2097088"/>
          <p14:tracePt t="154948" x="919163" y="2097088"/>
          <p14:tracePt t="154955" x="930275" y="2097088"/>
          <p14:tracePt t="154970" x="942975" y="2097088"/>
          <p14:tracePt t="154978" x="942975" y="2078038"/>
          <p14:tracePt t="154985" x="949325" y="2078038"/>
          <p14:tracePt t="154993" x="955675" y="2071688"/>
          <p14:tracePt t="155000" x="962025" y="2071688"/>
          <p14:tracePt t="155068" x="968375" y="2071688"/>
          <p14:tracePt t="155076" x="974725" y="2071688"/>
          <p14:tracePt t="160089" x="981075" y="2097088"/>
          <p14:tracePt t="160090" x="998538" y="2133600"/>
          <p14:tracePt t="160094" x="1017588" y="2244725"/>
          <p14:tracePt t="160101" x="1023938" y="2362200"/>
          <p14:tracePt t="160110" x="1023938" y="2374900"/>
          <p14:tracePt t="160116" x="1023938" y="2411413"/>
          <p14:tracePt t="160124" x="1023938" y="2430463"/>
          <p14:tracePt t="160131" x="1023938" y="2441575"/>
          <p14:tracePt t="160139" x="1023938" y="2454275"/>
          <p14:tracePt t="160146" x="1023938" y="2473325"/>
          <p14:tracePt t="160154" x="1023938" y="2486025"/>
          <p14:tracePt t="160161" x="1023938" y="2497138"/>
          <p14:tracePt t="160169" x="1023938" y="2516188"/>
          <p14:tracePt t="160176" x="1023938" y="2541588"/>
          <p14:tracePt t="160183" x="1023938" y="2546350"/>
          <p14:tracePt t="160191" x="1023938" y="2565400"/>
          <p14:tracePt t="160198" x="1023938" y="2584450"/>
          <p14:tracePt t="160207" x="1023938" y="2590800"/>
          <p14:tracePt t="160213" x="1023938" y="2608263"/>
          <p14:tracePt t="160221" x="1017588" y="2627313"/>
          <p14:tracePt t="160228" x="1017588" y="2640013"/>
          <p14:tracePt t="160236" x="1017588" y="2652713"/>
          <p14:tracePt t="160243" x="1011238" y="2676525"/>
          <p14:tracePt t="160251" x="1011238" y="2689225"/>
          <p14:tracePt t="160266" x="1011238" y="2701925"/>
          <p14:tracePt t="160281" x="1011238" y="2706688"/>
          <p14:tracePt t="160319" x="1004888" y="2706688"/>
          <p14:tracePt t="160327" x="985838" y="2676525"/>
          <p14:tracePt t="160334" x="981075" y="2657475"/>
          <p14:tracePt t="160341" x="955675" y="2620963"/>
          <p14:tracePt t="160349" x="930275" y="2578100"/>
          <p14:tracePt t="160357" x="925513" y="2571750"/>
          <p14:tracePt t="160363" x="906463" y="2546350"/>
          <p14:tracePt t="160371" x="893763" y="2535238"/>
          <p14:tracePt t="160378" x="887413" y="2528888"/>
          <p14:tracePt t="160386" x="876300" y="2516188"/>
          <p14:tracePt t="160394" x="869950" y="2503488"/>
          <p14:tracePt t="160401" x="863600" y="2503488"/>
          <p14:tracePt t="160409" x="850900" y="2497138"/>
          <p14:tracePt t="160416" x="844550" y="2490788"/>
          <p14:tracePt t="160424" x="831850" y="2490788"/>
          <p14:tracePt t="160431" x="831850" y="2486025"/>
          <p14:tracePt t="160440" x="825500" y="2479675"/>
          <p14:tracePt t="160446" x="814388" y="2473325"/>
          <p14:tracePt t="160454" x="808038" y="2473325"/>
          <p14:tracePt t="160461" x="801688" y="2473325"/>
          <p14:tracePt t="160469" x="795338" y="2466975"/>
          <p14:tracePt t="160476" x="788988" y="2460625"/>
          <p14:tracePt t="160484" x="782638" y="2460625"/>
          <p14:tracePt t="160498" x="776288" y="2460625"/>
          <p14:tracePt t="160507" x="771525" y="2460625"/>
          <p14:tracePt t="160521" x="765175" y="2460625"/>
          <p14:tracePt t="160528" x="758825" y="2460625"/>
          <p14:tracePt t="160574" x="752475" y="2460625"/>
          <p14:tracePt t="160581" x="746125" y="2460625"/>
          <p14:tracePt t="160597" x="739775" y="2460625"/>
          <p14:tracePt t="160604" x="733425" y="2460625"/>
          <p14:tracePt t="160611" x="727075" y="2460625"/>
          <p14:tracePt t="160619" x="715963" y="2460625"/>
          <p14:tracePt t="160634" x="709613" y="2460625"/>
          <p14:tracePt t="160724" x="703263" y="2460625"/>
          <p14:tracePt t="160919" x="720725" y="2460625"/>
          <p14:tracePt t="160927" x="765175" y="2460625"/>
          <p14:tracePt t="160933" x="838200" y="2460625"/>
          <p14:tracePt t="160941" x="869950" y="2460625"/>
          <p14:tracePt t="160949" x="936625" y="2460625"/>
          <p14:tracePt t="160956" x="1023938" y="2460625"/>
          <p14:tracePt t="160964" x="1060450" y="2460625"/>
          <p14:tracePt t="160971" x="1122363" y="2473325"/>
          <p14:tracePt t="160980" x="1158875" y="2473325"/>
          <p14:tracePt t="160986" x="1184275" y="2473325"/>
          <p14:tracePt t="160994" x="1208088" y="2479675"/>
          <p14:tracePt t="161001" x="1239838" y="2479675"/>
          <p14:tracePt t="161010" x="1250950" y="2479675"/>
          <p14:tracePt t="161016" x="1276350" y="2479675"/>
          <p14:tracePt t="161024" x="1295400" y="2479675"/>
          <p14:tracePt t="161048" x="1350963" y="2479675"/>
          <p14:tracePt t="161053" x="1368425" y="2473325"/>
          <p14:tracePt t="161062" x="1374775" y="2466975"/>
          <p14:tracePt t="161068" x="1381125" y="2466975"/>
          <p14:tracePt t="161076" x="1387475" y="2460625"/>
          <p14:tracePt t="161083" x="1393825" y="2460625"/>
          <p14:tracePt t="161294" x="1381125" y="2460625"/>
          <p14:tracePt t="161302" x="1350963" y="2460625"/>
          <p14:tracePt t="161308" x="1331913" y="2460625"/>
          <p14:tracePt t="161317" x="1263650" y="2473325"/>
          <p14:tracePt t="161323" x="1165225" y="2490788"/>
          <p14:tracePt t="161331" x="1122363" y="2497138"/>
          <p14:tracePt t="161338" x="1023938" y="2516188"/>
          <p14:tracePt t="161346" x="936625" y="2541588"/>
          <p14:tracePt t="161353" x="893763" y="2546350"/>
          <p14:tracePt t="161361" x="795338" y="2559050"/>
          <p14:tracePt t="161368" x="720725" y="2565400"/>
          <p14:tracePt t="161375" x="641350" y="2584450"/>
          <p14:tracePt t="161384" x="628650" y="2584450"/>
          <p14:tracePt t="161390" x="585788" y="2590800"/>
          <p14:tracePt t="161398" x="560388" y="2590800"/>
          <p14:tracePt t="161405" x="549275" y="2590800"/>
          <p14:tracePt t="161421" x="542925" y="2590800"/>
          <p14:tracePt t="161489" x="542925" y="2597150"/>
          <p14:tracePt t="161497" x="523875" y="2608263"/>
          <p14:tracePt t="161504" x="517525" y="2614613"/>
          <p14:tracePt t="161511" x="504825" y="2627313"/>
          <p14:tracePt t="161519" x="493713" y="2633663"/>
          <p14:tracePt t="161526" x="481013" y="2646363"/>
          <p14:tracePt t="161537" x="474663" y="2646363"/>
          <p14:tracePt t="161541" x="461963" y="2657475"/>
          <p14:tracePt t="161549" x="455613" y="2663825"/>
          <p14:tracePt t="161556" x="455613" y="2670175"/>
          <p14:tracePt t="161564" x="450850" y="2670175"/>
          <p14:tracePt t="161572" x="444500" y="2682875"/>
          <p14:tracePt t="161578" x="444500" y="2689225"/>
          <p14:tracePt t="161593" x="444500" y="2695575"/>
          <p14:tracePt t="161601" x="444500" y="2701925"/>
          <p14:tracePt t="161615" x="444500" y="2713038"/>
          <p14:tracePt t="161631" x="444500" y="2719388"/>
          <p14:tracePt t="161638" x="450850" y="2725738"/>
          <p14:tracePt t="161646" x="455613" y="2725738"/>
          <p14:tracePt t="161653" x="461963" y="2732088"/>
          <p14:tracePt t="161669" x="468313" y="2738438"/>
          <p14:tracePt t="161684" x="481013" y="2738438"/>
          <p14:tracePt t="161690" x="504825" y="2744788"/>
          <p14:tracePt t="161698" x="517525" y="2744788"/>
          <p14:tracePt t="161705" x="549275" y="2744788"/>
          <p14:tracePt t="161713" x="579438" y="2744788"/>
          <p14:tracePt t="161721" x="592138" y="2744788"/>
          <p14:tracePt t="161728" x="611188" y="2744788"/>
          <p14:tracePt t="161736" x="641350" y="2744788"/>
          <p14:tracePt t="161743" x="665163" y="2744788"/>
          <p14:tracePt t="161751" x="677863" y="2744788"/>
          <p14:tracePt t="161758" x="703263" y="2744788"/>
          <p14:tracePt t="161766" x="727075" y="2744788"/>
          <p14:tracePt t="161773" x="739775" y="2744788"/>
          <p14:tracePt t="161781" x="765175" y="2744788"/>
          <p14:tracePt t="161788" x="814388" y="2744788"/>
          <p14:tracePt t="161796" x="831850" y="2744788"/>
          <p14:tracePt t="161803" x="887413" y="2744788"/>
          <p14:tracePt t="161810" x="949325" y="2744788"/>
          <p14:tracePt t="161818" x="968375" y="2744788"/>
          <p14:tracePt t="161825" x="1017588" y="2744788"/>
          <p14:tracePt t="161834" x="1054100" y="2744788"/>
          <p14:tracePt t="161840" x="1090613" y="2744788"/>
          <p14:tracePt t="161848" x="1135063" y="2744788"/>
          <p14:tracePt t="161855" x="1195388" y="2744788"/>
          <p14:tracePt t="161863" x="1257300" y="2744788"/>
          <p14:tracePt t="161871" x="1276350" y="2744788"/>
          <p14:tracePt t="161878" x="1325563" y="2744788"/>
          <p14:tracePt t="161886" x="1374775" y="2744788"/>
          <p14:tracePt t="161893" x="1400175" y="2744788"/>
          <p14:tracePt t="161901" x="1449388" y="2744788"/>
          <p14:tracePt t="161908" x="1511300" y="2757488"/>
          <p14:tracePt t="161916" x="1541463" y="2757488"/>
          <p14:tracePt t="161923" x="1633538" y="2774950"/>
          <p14:tracePt t="161931" x="1701800" y="2774950"/>
          <p14:tracePt t="161938" x="1738313" y="2781300"/>
          <p14:tracePt t="161945" x="1812925" y="2781300"/>
          <p14:tracePt t="161953" x="1862138" y="2781300"/>
          <p14:tracePt t="161961" x="1924050" y="2781300"/>
          <p14:tracePt t="161968" x="1941513" y="2781300"/>
          <p14:tracePt t="161976" x="1992313" y="2781300"/>
          <p14:tracePt t="161984" x="2022475" y="2781300"/>
          <p14:tracePt t="161990" x="2041525" y="2781300"/>
          <p14:tracePt t="161998" x="2058988" y="2781300"/>
          <p14:tracePt t="162005" x="2078038" y="2781300"/>
          <p14:tracePt t="162013" x="2090738" y="2781300"/>
          <p14:tracePt t="162021" x="2120900" y="2781300"/>
          <p14:tracePt t="162028" x="2157413" y="2781300"/>
          <p14:tracePt t="162037" x="2176463" y="2781300"/>
          <p14:tracePt t="162043" x="2195513" y="2781300"/>
          <p14:tracePt t="162051" x="2219325" y="2781300"/>
          <p14:tracePt t="162058" x="2232025" y="2781300"/>
          <p14:tracePt t="162066" x="2262188" y="2781300"/>
          <p14:tracePt t="162073" x="2281238" y="2781300"/>
          <p14:tracePt t="162081" x="2287588" y="2781300"/>
          <p14:tracePt t="162088" x="2293938" y="2781300"/>
          <p14:tracePt t="162096" x="2300288" y="2781300"/>
          <p14:tracePt t="162140" x="2306638" y="2781300"/>
          <p14:tracePt t="162155" x="2312988" y="2781300"/>
          <p14:tracePt t="162185" x="2317750" y="2781300"/>
          <p14:tracePt t="162194" x="2324100" y="2781300"/>
          <p14:tracePt t="162201" x="2330450" y="2781300"/>
          <p14:tracePt t="162208" x="2336800" y="2781300"/>
          <p14:tracePt t="162217" x="2343150" y="2781300"/>
          <p14:tracePt t="162223" x="2355850" y="2781300"/>
          <p14:tracePt t="162231" x="2366963" y="2774950"/>
          <p14:tracePt t="162238" x="2379663" y="2774950"/>
          <p14:tracePt t="162246" x="2392363" y="2774950"/>
          <p14:tracePt t="162253" x="2405063" y="2768600"/>
          <p14:tracePt t="162261" x="2417763" y="2768600"/>
          <p14:tracePt t="162268" x="2435225" y="2768600"/>
          <p14:tracePt t="162276" x="2447925" y="2768600"/>
          <p14:tracePt t="162284" x="2454275" y="2768600"/>
          <p14:tracePt t="162291" x="2471738" y="2768600"/>
          <p14:tracePt t="162298" x="2509838" y="2768600"/>
          <p14:tracePt t="162306" x="2522538" y="2768600"/>
          <p14:tracePt t="162314" x="2559050" y="2768600"/>
          <p14:tracePt t="162321" x="2589213" y="2768600"/>
          <p14:tracePt t="162328" x="2595563" y="2768600"/>
          <p14:tracePt t="162336" x="2620963" y="2768600"/>
          <p14:tracePt t="162343" x="2632075" y="2768600"/>
          <p14:tracePt t="162358" x="2644775" y="2768600"/>
          <p14:tracePt t="171244" x="2644775" y="2824163"/>
          <p14:tracePt t="171249" x="2601913" y="2947988"/>
          <p14:tracePt t="171253" x="2559050" y="3078163"/>
          <p14:tracePt t="171261" x="2552700" y="3089275"/>
          <p14:tracePt t="171268" x="2533650" y="3114675"/>
          <p14:tracePt t="171276" x="2522538" y="3144838"/>
          <p14:tracePt t="171284" x="2509838" y="3157538"/>
          <p14:tracePt t="171290" x="2490788" y="3187700"/>
          <p14:tracePt t="171298" x="2471738" y="3213100"/>
          <p14:tracePt t="171306" x="2460625" y="3225800"/>
          <p14:tracePt t="171314" x="2441575" y="3255963"/>
          <p14:tracePt t="171321" x="2411413" y="3281363"/>
          <p14:tracePt t="171329" x="2405063" y="3294063"/>
          <p14:tracePt t="171336" x="2386013" y="3311525"/>
          <p14:tracePt t="171344" x="2366963" y="3330575"/>
          <p14:tracePt t="171351" x="2355850" y="3336925"/>
          <p14:tracePt t="171359" x="2336800" y="3360738"/>
          <p14:tracePt t="171368" x="2324100" y="3379788"/>
          <p14:tracePt t="171373" x="2300288" y="3403600"/>
          <p14:tracePt t="171382" x="2293938" y="3416300"/>
          <p14:tracePt t="171389" x="2274888" y="3435350"/>
          <p14:tracePt t="171396" x="2262188" y="3448050"/>
          <p14:tracePt t="171404" x="2251075" y="3454400"/>
          <p14:tracePt t="171411" x="2232025" y="3484563"/>
          <p14:tracePt t="171419" x="2219325" y="3490913"/>
          <p14:tracePt t="171426" x="2212975" y="3497263"/>
          <p14:tracePt t="171434" x="2195513" y="3514725"/>
          <p14:tracePt t="171441" x="2182813" y="3521075"/>
          <p14:tracePt t="171449" x="2176463" y="3527425"/>
          <p14:tracePt t="171456" x="2157413" y="3540125"/>
          <p14:tracePt t="171465" x="2139950" y="3552825"/>
          <p14:tracePt t="171471" x="2133600" y="3552825"/>
          <p14:tracePt t="171479" x="2114550" y="3559175"/>
          <p14:tracePt t="171486" x="2097088" y="3563938"/>
          <p14:tracePt t="171494" x="2078038" y="3570288"/>
          <p14:tracePt t="171501" x="2065338" y="3570288"/>
          <p14:tracePt t="171509" x="2041525" y="3589338"/>
          <p14:tracePt t="171517" x="2022475" y="3595688"/>
          <p14:tracePt t="171524" x="2009775" y="3602038"/>
          <p14:tracePt t="171532" x="1992313" y="3614738"/>
          <p14:tracePt t="171539" x="1979613" y="3619500"/>
          <p14:tracePt t="171546" x="1966913" y="3625850"/>
          <p14:tracePt t="171554" x="1941513" y="3625850"/>
          <p14:tracePt t="171561" x="1905000" y="3632200"/>
          <p14:tracePt t="171569" x="1898650" y="3632200"/>
          <p14:tracePt t="171576" x="1868488" y="3638550"/>
          <p14:tracePt t="171584" x="1806575" y="3638550"/>
          <p14:tracePt t="171591" x="1787525" y="3638550"/>
          <p14:tracePt t="171598" x="1738313" y="3651250"/>
          <p14:tracePt t="171606" x="1695450" y="3657600"/>
          <p14:tracePt t="171615" x="1658938" y="3657600"/>
          <p14:tracePt t="171621" x="1646238" y="3657600"/>
          <p14:tracePt t="171629" x="1609725" y="3663950"/>
          <p14:tracePt t="171636" x="1560513" y="3663950"/>
          <p14:tracePt t="171644" x="1541463" y="3663950"/>
          <p14:tracePt t="171651" x="1492250" y="3663950"/>
          <p14:tracePt t="171659" x="1455738" y="3663950"/>
          <p14:tracePt t="171666" x="1436688" y="3663950"/>
          <p14:tracePt t="171674" x="1387475" y="3663950"/>
          <p14:tracePt t="171681" x="1350963" y="3663950"/>
          <p14:tracePt t="171689" x="1338263" y="3663950"/>
          <p14:tracePt t="171697" x="1301750" y="3663950"/>
          <p14:tracePt t="171704" x="1270000" y="3663950"/>
          <p14:tracePt t="171711" x="1263650" y="3663950"/>
          <p14:tracePt t="171719" x="1239838" y="3657600"/>
          <p14:tracePt t="171727" x="1214438" y="3657600"/>
          <p14:tracePt t="171734" x="1177925" y="3651250"/>
          <p14:tracePt t="171741" x="1171575" y="3644900"/>
          <p14:tracePt t="171749" x="1152525" y="3638550"/>
          <p14:tracePt t="171757" x="1141413" y="3632200"/>
          <p14:tracePt t="171765" x="1128713" y="3625850"/>
          <p14:tracePt t="171771" x="1096963" y="3625850"/>
          <p14:tracePt t="171779" x="1060450" y="3619500"/>
          <p14:tracePt t="171786" x="1041400" y="3608388"/>
          <p14:tracePt t="171794" x="1011238" y="3608388"/>
          <p14:tracePt t="171801" x="968375" y="3608388"/>
          <p14:tracePt t="171809" x="942975" y="3608388"/>
          <p14:tracePt t="171817" x="919163" y="3608388"/>
          <p14:tracePt t="171824" x="881063" y="3608388"/>
          <p14:tracePt t="171832" x="857250" y="3608388"/>
          <p14:tracePt t="171839" x="850900" y="3608388"/>
          <p14:tracePt t="171847" x="831850" y="3608388"/>
          <p14:tracePt t="171854" x="814388" y="3608388"/>
          <p14:tracePt t="171861" x="801688" y="3608388"/>
          <p14:tracePt t="171869" x="776288" y="3608388"/>
          <p14:tracePt t="171877" x="771525" y="3608388"/>
          <p14:tracePt t="171884" x="765175" y="3608388"/>
          <p14:tracePt t="171892" x="752475" y="3608388"/>
          <p14:tracePt t="171899" x="739775" y="3608388"/>
          <p14:tracePt t="171907" x="727075" y="3608388"/>
          <p14:tracePt t="171914" x="715963" y="3608388"/>
          <p14:tracePt t="171921" x="709613" y="3608388"/>
          <p14:tracePt t="171929" x="696913" y="3608388"/>
          <p14:tracePt t="171936" x="690563" y="3608388"/>
          <p14:tracePt t="171952" x="677863" y="3608388"/>
          <p14:tracePt t="171959" x="671513" y="3608388"/>
          <p14:tracePt t="171967" x="660400" y="3608388"/>
          <p14:tracePt t="171974" x="647700" y="3608388"/>
          <p14:tracePt t="171982" x="635000" y="3608388"/>
          <p14:tracePt t="171989" x="622300" y="3608388"/>
          <p14:tracePt t="171997" x="604838" y="3608388"/>
          <p14:tracePt t="172004" x="592138" y="3608388"/>
          <p14:tracePt t="172011" x="573088" y="3608388"/>
          <p14:tracePt t="172019" x="555625" y="3608388"/>
          <p14:tracePt t="172026" x="549275" y="3608388"/>
          <p14:tracePt t="172034" x="504825" y="3608388"/>
          <p14:tracePt t="172049" x="500063" y="3608388"/>
          <p14:tracePt t="172056" x="487363" y="3608388"/>
          <p14:tracePt t="172065" x="474663" y="3608388"/>
          <p14:tracePt t="172071" x="461963" y="3608388"/>
          <p14:tracePt t="172079" x="450850" y="3608388"/>
          <p14:tracePt t="172086" x="438150" y="3608388"/>
          <p14:tracePt t="172094" x="425450" y="3608388"/>
          <p14:tracePt t="172101" x="419100" y="3608388"/>
          <p14:tracePt t="172109" x="412750" y="3614738"/>
          <p14:tracePt t="172117" x="395288" y="3619500"/>
          <p14:tracePt t="172146" x="388938" y="3619500"/>
          <p14:tracePt t="172575" x="395288" y="3619500"/>
          <p14:tracePt t="172583" x="400050" y="3619500"/>
          <p14:tracePt t="172590" x="406400" y="3619500"/>
          <p14:tracePt t="172599" x="412750" y="3619500"/>
          <p14:tracePt t="172613" x="419100" y="3619500"/>
          <p14:tracePt t="172620" x="425450" y="3619500"/>
          <p14:tracePt t="172628" x="431800" y="3619500"/>
          <p14:tracePt t="172635" x="444500" y="3619500"/>
          <p14:tracePt t="172642" x="455613" y="3619500"/>
          <p14:tracePt t="172650" x="487363" y="3619500"/>
          <p14:tracePt t="172658" x="523875" y="3619500"/>
          <p14:tracePt t="172666" x="536575" y="3619500"/>
          <p14:tracePt t="172672" x="560388" y="3619500"/>
          <p14:tracePt t="172680" x="592138" y="3619500"/>
          <p14:tracePt t="172687" x="604838" y="3619500"/>
          <p14:tracePt t="172695" x="611188" y="3619500"/>
          <p14:tracePt t="172703" x="622300" y="3619500"/>
          <p14:tracePt t="172710" x="635000" y="3619500"/>
          <p14:tracePt t="172717" x="641350" y="3619500"/>
          <p14:tracePt t="172725" x="654050" y="3619500"/>
          <p14:tracePt t="172733" x="671513" y="3619500"/>
          <p14:tracePt t="172740" x="690563" y="3619500"/>
          <p14:tracePt t="172749" x="720725" y="3619500"/>
          <p14:tracePt t="172755" x="746125" y="3619500"/>
          <p14:tracePt t="172762" x="758825" y="3619500"/>
          <p14:tracePt t="172770" x="788988" y="3619500"/>
          <p14:tracePt t="172777" x="814388" y="3619500"/>
          <p14:tracePt t="172785" x="820738" y="3619500"/>
          <p14:tracePt t="172792" x="850900" y="3619500"/>
          <p14:tracePt t="172800" x="876300" y="3619500"/>
          <p14:tracePt t="172807" x="887413" y="3619500"/>
          <p14:tracePt t="172822" x="900113" y="3619500"/>
          <p14:tracePt t="172830" x="912813" y="3619500"/>
          <p14:tracePt t="172837" x="925513" y="3614738"/>
          <p14:tracePt t="172845" x="936625" y="3614738"/>
          <p14:tracePt t="172852" x="968375" y="3608388"/>
          <p14:tracePt t="172860" x="985838" y="3608388"/>
          <p14:tracePt t="172867" x="1023938" y="3602038"/>
          <p14:tracePt t="172875" x="1060450" y="3602038"/>
          <p14:tracePt t="172883" x="1066800" y="3602038"/>
          <p14:tracePt t="172890" x="1096963" y="3602038"/>
          <p14:tracePt t="172898" x="1122363" y="3602038"/>
          <p14:tracePt t="172905" x="1141413" y="3602038"/>
          <p14:tracePt t="172912" x="1152525" y="3602038"/>
          <p14:tracePt t="172920" x="1158875" y="3602038"/>
          <p14:tracePt t="172927" x="1165225" y="3602038"/>
          <p14:tracePt t="172936" x="1171575" y="3602038"/>
          <p14:tracePt t="172943" x="1184275" y="3602038"/>
          <p14:tracePt t="172950" x="1195388" y="3602038"/>
          <p14:tracePt t="172957" x="1214438" y="3602038"/>
          <p14:tracePt t="172966" x="1246188" y="3602038"/>
          <p14:tracePt t="172972" x="1282700" y="3602038"/>
          <p14:tracePt t="172980" x="1295400" y="3602038"/>
          <p14:tracePt t="172987" x="1319213" y="3602038"/>
          <p14:tracePt t="172995" x="1344613" y="3602038"/>
          <p14:tracePt t="173003" x="1355725" y="3602038"/>
          <p14:tracePt t="173010" x="1362075" y="3602038"/>
          <p14:tracePt t="173018" x="1381125" y="3602038"/>
          <p14:tracePt t="173036" x="1400175" y="3602038"/>
          <p14:tracePt t="173040" x="1406525" y="3602038"/>
          <p14:tracePt t="173049" x="1411288" y="3602038"/>
          <p14:tracePt t="173055" x="1417638" y="3602038"/>
          <p14:tracePt t="173062" x="1443038" y="3602038"/>
          <p14:tracePt t="173070" x="1466850" y="3602038"/>
          <p14:tracePt t="173077" x="1479550" y="3602038"/>
          <p14:tracePt t="173085" x="1516063" y="3602038"/>
          <p14:tracePt t="173092" x="1554163" y="3602038"/>
          <p14:tracePt t="173100" x="1571625" y="3602038"/>
          <p14:tracePt t="173107" x="1603375" y="3602038"/>
          <p14:tracePt t="173116" x="1620838" y="3602038"/>
          <p14:tracePt t="173122" x="1639888" y="3602038"/>
          <p14:tracePt t="173130" x="1665288" y="3602038"/>
          <p14:tracePt t="173137" x="1682750" y="3602038"/>
          <p14:tracePt t="173145" x="1701800" y="3602038"/>
          <p14:tracePt t="173153" x="1714500" y="3602038"/>
          <p14:tracePt t="173161" x="1751013" y="3608388"/>
          <p14:tracePt t="173168" x="1781175" y="3614738"/>
          <p14:tracePt t="173175" x="1793875" y="3614738"/>
          <p14:tracePt t="173183" x="1836738" y="3614738"/>
          <p14:tracePt t="173190" x="1874838" y="3614738"/>
          <p14:tracePt t="173199" x="1898650" y="3614738"/>
          <p14:tracePt t="173205" x="1936750" y="3614738"/>
          <p14:tracePt t="173212" x="1960563" y="3614738"/>
          <p14:tracePt t="173220" x="1997075" y="3614738"/>
          <p14:tracePt t="173228" x="2009775" y="3614738"/>
          <p14:tracePt t="173235" x="2058988" y="3614738"/>
          <p14:tracePt t="173242" x="2097088" y="3614738"/>
          <p14:tracePt t="173250" x="2114550" y="3614738"/>
          <p14:tracePt t="173258" x="2170113" y="3614738"/>
          <p14:tracePt t="173266" x="2206625" y="3614738"/>
          <p14:tracePt t="173272" x="2238375" y="3614738"/>
          <p14:tracePt t="173279" x="2281238" y="3614738"/>
          <p14:tracePt t="173287" x="2336800" y="3614738"/>
          <p14:tracePt t="173294" x="2355850" y="3614738"/>
          <p14:tracePt t="173302" x="2379663" y="3614738"/>
          <p14:tracePt t="173309" x="2405063" y="3619500"/>
          <p14:tracePt t="173323" x="2422525" y="3625850"/>
          <p14:tracePt t="173331" x="2447925" y="3625850"/>
          <p14:tracePt t="173338" x="2466975" y="3638550"/>
          <p14:tracePt t="173346" x="2478088" y="3638550"/>
          <p14:tracePt t="173353" x="2516188" y="3638550"/>
          <p14:tracePt t="173361" x="2540000" y="3638550"/>
          <p14:tracePt t="173368" x="2559050" y="3638550"/>
          <p14:tracePt t="173376" x="2589213" y="3638550"/>
          <p14:tracePt t="173384" x="2638425" y="3638550"/>
          <p14:tracePt t="173392" x="2644775" y="3638550"/>
          <p14:tracePt t="173399" x="2682875" y="3638550"/>
          <p14:tracePt t="173407" x="2713038" y="3638550"/>
          <p14:tracePt t="173415" x="2725738" y="3638550"/>
          <p14:tracePt t="173421" x="2768600" y="3638550"/>
          <p14:tracePt t="173429" x="2798763" y="3638550"/>
          <p14:tracePt t="173437" x="2824163" y="3638550"/>
          <p14:tracePt t="173444" x="2854325" y="3638550"/>
          <p14:tracePt t="173452" x="2909888" y="3638550"/>
          <p14:tracePt t="173458" x="2959100" y="3638550"/>
          <p14:tracePt t="173467" x="2990850" y="3638550"/>
          <p14:tracePt t="173473" x="3046413" y="3638550"/>
          <p14:tracePt t="173481" x="3082925" y="3638550"/>
          <p14:tracePt t="173488" x="3101975" y="3638550"/>
          <p14:tracePt t="173496" x="3151188" y="3638550"/>
          <p14:tracePt t="173503" x="3200400" y="3638550"/>
          <p14:tracePt t="173511" x="3217863" y="3638550"/>
          <p14:tracePt t="173518" x="3279775" y="3638550"/>
          <p14:tracePt t="173526" x="3317875" y="3638550"/>
          <p14:tracePt t="173534" x="3341688" y="3638550"/>
          <p14:tracePt t="173541" x="3378200" y="3638550"/>
          <p14:tracePt t="173549" x="3429000" y="3638550"/>
          <p14:tracePt t="173556" x="3478213" y="3638550"/>
          <p14:tracePt t="173565" x="3502025" y="3638550"/>
          <p14:tracePt t="173571" x="3544888" y="3638550"/>
          <p14:tracePt t="173579" x="3582988" y="3638550"/>
          <p14:tracePt t="173587" x="3606800" y="3638550"/>
          <p14:tracePt t="173595" x="3625850" y="3638550"/>
          <p14:tracePt t="173602" x="3643313" y="3638550"/>
          <p14:tracePt t="173609" x="3656013" y="3638550"/>
          <p14:tracePt t="173617" x="3675063" y="3638550"/>
          <p14:tracePt t="173624" x="3687763" y="3638550"/>
          <p14:tracePt t="173632" x="3724275" y="3638550"/>
          <p14:tracePt t="173639" x="3760788" y="3638550"/>
          <p14:tracePt t="173647" x="3816350" y="3644900"/>
          <p14:tracePt t="173654" x="3835400" y="3644900"/>
          <p14:tracePt t="173662" x="3878263" y="3644900"/>
          <p14:tracePt t="173669" x="3933825" y="3644900"/>
          <p14:tracePt t="173677" x="3983038" y="3644900"/>
          <p14:tracePt t="173684" x="4002088" y="3644900"/>
          <p14:tracePt t="173692" x="4025900" y="3644900"/>
          <p14:tracePt t="173699" x="4064000" y="3644900"/>
          <p14:tracePt t="173707" x="4068763" y="3644900"/>
          <p14:tracePt t="173715" x="4094163" y="3651250"/>
          <p14:tracePt t="173722" x="4124325" y="3651250"/>
          <p14:tracePt t="173729" x="4130675" y="3657600"/>
          <p14:tracePt t="173737" x="4149725" y="3657600"/>
          <p14:tracePt t="173744" x="4173538" y="3657600"/>
          <p14:tracePt t="173752" x="4186238" y="3663950"/>
          <p14:tracePt t="203902" x="4113213" y="3675063"/>
          <p14:tracePt t="203906" x="4068763" y="3675063"/>
          <p14:tracePt t="203908" x="4064000" y="3675063"/>
          <p14:tracePt t="203951" x="4057650" y="3675063"/>
          <p14:tracePt t="203959" x="4051300" y="3681413"/>
          <p14:tracePt t="203966" x="4032250" y="3681413"/>
          <p14:tracePt t="203975" x="4013200" y="3687763"/>
          <p14:tracePt t="203981" x="4002088" y="3687763"/>
          <p14:tracePt t="203989" x="3970338" y="3694113"/>
          <p14:tracePt t="203996" x="3933825" y="3706813"/>
          <p14:tracePt t="204004" x="3921125" y="3706813"/>
          <p14:tracePt t="204011" x="3897313" y="3706813"/>
          <p14:tracePt t="204034" x="3786188" y="3719513"/>
          <p14:tracePt t="204040" x="3736975" y="3719513"/>
          <p14:tracePt t="204047" x="3662363" y="3719513"/>
          <p14:tracePt t="204055" x="3625850" y="3719513"/>
          <p14:tracePt t="204062" x="3551238" y="3719513"/>
          <p14:tracePt t="204070" x="3489325" y="3719513"/>
          <p14:tracePt t="204077" x="3459163" y="3719513"/>
          <p14:tracePt t="204085" x="3360738" y="3719513"/>
          <p14:tracePt t="204093" x="3279775" y="3719513"/>
          <p14:tracePt t="204100" x="3236913" y="3719513"/>
          <p14:tracePt t="204108" x="3151188" y="3719513"/>
          <p14:tracePt t="204115" x="3040063" y="3719513"/>
          <p14:tracePt t="204124" x="3014663" y="3724275"/>
          <p14:tracePt t="204131" x="2922588" y="3736975"/>
          <p14:tracePt t="204138" x="2836863" y="3743325"/>
          <p14:tracePt t="204146" x="2798763" y="3756025"/>
          <p14:tracePt t="204153" x="2725738" y="3762375"/>
          <p14:tracePt t="204161" x="2682875" y="3762375"/>
          <p14:tracePt t="204168" x="2620963" y="3762375"/>
          <p14:tracePt t="204176" x="2595563" y="3762375"/>
          <p14:tracePt t="204183" x="2540000" y="3762375"/>
          <p14:tracePt t="204192" x="2484438" y="3762375"/>
          <p14:tracePt t="204198" x="2478088" y="3762375"/>
          <p14:tracePt t="204206" x="2428875" y="3762375"/>
          <p14:tracePt t="204213" x="2379663" y="3762375"/>
          <p14:tracePt t="204221" x="2349500" y="3762375"/>
          <p14:tracePt t="204228" x="2312988" y="3762375"/>
          <p14:tracePt t="204236" x="2274888" y="3762375"/>
          <p14:tracePt t="204243" x="2257425" y="3762375"/>
          <p14:tracePt t="204251" x="2206625" y="3762375"/>
          <p14:tracePt t="204258" x="2157413" y="3762375"/>
          <p14:tracePt t="204266" x="2139950" y="3762375"/>
          <p14:tracePt t="204275" x="2101850" y="3762375"/>
          <p14:tracePt t="204281" x="2052638" y="3762375"/>
          <p14:tracePt t="204288" x="2016125" y="3762375"/>
          <p14:tracePt t="204296" x="1992313" y="3762375"/>
          <p14:tracePt t="204304" x="1936750" y="3762375"/>
          <p14:tracePt t="204311" x="1874838" y="3775075"/>
          <p14:tracePt t="204318" x="1836738" y="3775075"/>
          <p14:tracePt t="204326" x="1751013" y="3775075"/>
          <p14:tracePt t="204333" x="1689100" y="3775075"/>
          <p14:tracePt t="204341" x="1646238" y="3775075"/>
          <p14:tracePt t="204348" x="1541463" y="3775075"/>
          <p14:tracePt t="204356" x="1479550" y="3775075"/>
          <p14:tracePt t="204363" x="1455738" y="3775075"/>
          <p14:tracePt t="204371" x="1411288" y="3775075"/>
          <p14:tracePt t="204378" x="1374775" y="3775075"/>
          <p14:tracePt t="204386" x="1350963" y="3775075"/>
          <p14:tracePt t="204394" x="1325563" y="3775075"/>
          <p14:tracePt t="204401" x="1295400" y="3775075"/>
          <p14:tracePt t="204408" x="1270000" y="3775075"/>
          <p14:tracePt t="204416" x="1250950" y="3775075"/>
          <p14:tracePt t="204425" x="1220788" y="3775075"/>
          <p14:tracePt t="204431" x="1195388" y="3775075"/>
          <p14:tracePt t="204439" x="1171575" y="3768725"/>
          <p14:tracePt t="204446" x="1146175" y="3756025"/>
          <p14:tracePt t="204453" x="1116013" y="3756025"/>
          <p14:tracePt t="204461" x="1103313" y="3756025"/>
          <p14:tracePt t="204469" x="1066800" y="3749675"/>
          <p14:tracePt t="204477" x="1017588" y="3749675"/>
          <p14:tracePt t="204483" x="1004888" y="3749675"/>
          <p14:tracePt t="204491" x="955675" y="3749675"/>
          <p14:tracePt t="204499" x="930275" y="3749675"/>
          <p14:tracePt t="204506" x="900113" y="3749675"/>
          <p14:tracePt t="204513" x="869950" y="3749675"/>
          <p14:tracePt t="204521" x="825500" y="3749675"/>
          <p14:tracePt t="204528" x="801688" y="3749675"/>
          <p14:tracePt t="204536" x="788988" y="3749675"/>
          <p14:tracePt t="204543" x="758825" y="3749675"/>
          <p14:tracePt t="204551" x="739775" y="3749675"/>
          <p14:tracePt t="204558" x="733425" y="3743325"/>
          <p14:tracePt t="204566" x="720725" y="3736975"/>
          <p14:tracePt t="204575" x="696913" y="3724275"/>
          <p14:tracePt t="204581" x="684213" y="3724275"/>
          <p14:tracePt t="204589" x="671513" y="3713163"/>
          <p14:tracePt t="204596" x="665163" y="3706813"/>
          <p14:tracePt t="204603" x="660400" y="3700463"/>
          <p14:tracePt t="204611" x="654050" y="3694113"/>
          <p14:tracePt t="204619" x="641350" y="3687763"/>
          <p14:tracePt t="204626" x="635000" y="3687763"/>
          <p14:tracePt t="204633" x="622300" y="3681413"/>
          <p14:tracePt t="204641" x="611188" y="3675063"/>
          <p14:tracePt t="204656" x="604838" y="3670300"/>
          <p14:tracePt t="204663" x="592138" y="3657600"/>
          <p14:tracePt t="204671" x="573088" y="3651250"/>
          <p14:tracePt t="204678" x="566738" y="3644900"/>
          <p14:tracePt t="204686" x="555625" y="3638550"/>
          <p14:tracePt t="204694" x="523875" y="3632200"/>
          <p14:tracePt t="204701" x="511175" y="3632200"/>
          <p14:tracePt t="204708" x="493713" y="3625850"/>
          <p14:tracePt t="204716" x="474663" y="3625850"/>
          <p14:tracePt t="204725" x="468313" y="3625850"/>
          <p14:tracePt t="204731" x="455613" y="3625850"/>
          <p14:tracePt t="205043" x="461963" y="3625850"/>
          <p14:tracePt t="205047" x="468313" y="3632200"/>
          <p14:tracePt t="205053" x="474663" y="3632200"/>
          <p14:tracePt t="205060" x="481013" y="3638550"/>
          <p14:tracePt t="205068" x="493713" y="3644900"/>
          <p14:tracePt t="205076" x="500063" y="3644900"/>
          <p14:tracePt t="205083" x="511175" y="3651250"/>
          <p14:tracePt t="205090" x="523875" y="3651250"/>
          <p14:tracePt t="205098" x="542925" y="3657600"/>
          <p14:tracePt t="205106" x="555625" y="3657600"/>
          <p14:tracePt t="205114" x="579438" y="3663950"/>
          <p14:tracePt t="205120" x="598488" y="3670300"/>
          <p14:tracePt t="205128" x="611188" y="3670300"/>
          <p14:tracePt t="205135" x="628650" y="3675063"/>
          <p14:tracePt t="205143" x="665163" y="3675063"/>
          <p14:tracePt t="205150" x="677863" y="3687763"/>
          <p14:tracePt t="205158" x="696913" y="3694113"/>
          <p14:tracePt t="205165" x="733425" y="3694113"/>
          <p14:tracePt t="205173" x="758825" y="3706813"/>
          <p14:tracePt t="205181" x="776288" y="3713163"/>
          <p14:tracePt t="205188" x="808038" y="3719513"/>
          <p14:tracePt t="205195" x="844550" y="3736975"/>
          <p14:tracePt t="205203" x="863600" y="3743325"/>
          <p14:tracePt t="205210" x="887413" y="3756025"/>
          <p14:tracePt t="205218" x="930275" y="3768725"/>
          <p14:tracePt t="205225" x="949325" y="3779838"/>
          <p14:tracePt t="205233" x="968375" y="3779838"/>
          <p14:tracePt t="205240" x="1011238" y="3786188"/>
          <p14:tracePt t="205248" x="1036638" y="3786188"/>
          <p14:tracePt t="205255" x="1047750" y="3786188"/>
          <p14:tracePt t="205263" x="1085850" y="3786188"/>
          <p14:tracePt t="205270" x="1135063" y="3786188"/>
          <p14:tracePt t="205278" x="1146175" y="3786188"/>
          <p14:tracePt t="205285" x="1184275" y="3786188"/>
          <p14:tracePt t="205293" x="1220788" y="3786188"/>
          <p14:tracePt t="205300" x="1239838" y="3786188"/>
          <p14:tracePt t="205308" x="1276350" y="3786188"/>
          <p14:tracePt t="205315" x="1325563" y="3786188"/>
          <p14:tracePt t="205323" x="1350963" y="3786188"/>
          <p14:tracePt t="205330" x="1374775" y="3786188"/>
          <p14:tracePt t="205338" x="1423988" y="3786188"/>
          <p14:tracePt t="205345" x="1436688" y="3786188"/>
          <p14:tracePt t="205353" x="1479550" y="3786188"/>
          <p14:tracePt t="205360" x="1516063" y="3786188"/>
          <p14:tracePt t="205368" x="1560513" y="3786188"/>
          <p14:tracePt t="205375" x="1571625" y="3786188"/>
          <p14:tracePt t="205383" x="1609725" y="3786188"/>
          <p14:tracePt t="205390" x="1633538" y="3786188"/>
          <p14:tracePt t="205398" x="1652588" y="3786188"/>
          <p14:tracePt t="205406" x="1682750" y="3786188"/>
          <p14:tracePt t="205413" x="1701800" y="3786188"/>
          <p14:tracePt t="205420" x="1727200" y="3786188"/>
          <p14:tracePt t="205429" x="1787525" y="3786188"/>
          <p14:tracePt t="205435" x="1862138" y="3786188"/>
          <p14:tracePt t="205443" x="1898650" y="3786188"/>
          <p14:tracePt t="205451" x="1997075" y="3786188"/>
          <p14:tracePt t="205458" x="2084388" y="3779838"/>
          <p14:tracePt t="205466" x="2120900" y="3779838"/>
          <p14:tracePt t="205473" x="2157413" y="3779838"/>
          <p14:tracePt t="205481" x="2244725" y="3779838"/>
          <p14:tracePt t="205488" x="2306638" y="3779838"/>
          <p14:tracePt t="205496" x="2336800" y="3779838"/>
          <p14:tracePt t="205503" x="2392363" y="3779838"/>
          <p14:tracePt t="205511" x="2428875" y="3779838"/>
          <p14:tracePt t="205519" x="2454275" y="3779838"/>
          <p14:tracePt t="205525" x="2478088" y="3779838"/>
          <p14:tracePt t="205533" x="2546350" y="3779838"/>
          <p14:tracePt t="205541" x="2565400" y="3779838"/>
          <p14:tracePt t="205548" x="2638425" y="3779838"/>
          <p14:tracePt t="205556" x="2719388" y="3775075"/>
          <p14:tracePt t="205564" x="2743200" y="3768725"/>
          <p14:tracePt t="205570" x="2787650" y="3756025"/>
          <p14:tracePt t="205579" x="2847975" y="3749675"/>
          <p14:tracePt t="205585" x="2903538" y="3743325"/>
          <p14:tracePt t="205593" x="2922588" y="3743325"/>
          <p14:tracePt t="205601" x="2947988" y="3730625"/>
          <p14:tracePt t="205608" x="2978150" y="3730625"/>
          <p14:tracePt t="205616" x="2984500" y="3730625"/>
          <p14:tracePt t="205623" x="3003550" y="3730625"/>
          <p14:tracePt t="205631" x="3057525" y="3730625"/>
          <p14:tracePt t="205638" x="3076575" y="3730625"/>
          <p14:tracePt t="205646" x="3132138" y="3730625"/>
          <p14:tracePt t="205653" x="3206750" y="3730625"/>
          <p14:tracePt t="205661" x="3224213" y="3730625"/>
          <p14:tracePt t="205668" x="3305175" y="3730625"/>
          <p14:tracePt t="205676" x="3390900" y="3730625"/>
          <p14:tracePt t="205683" x="3465513" y="3730625"/>
          <p14:tracePt t="205690" x="3482975" y="3730625"/>
          <p14:tracePt t="205698" x="3533775" y="3730625"/>
          <p14:tracePt t="205706" x="3582988" y="3736975"/>
          <p14:tracePt t="205713" x="3594100" y="3736975"/>
          <p14:tracePt t="205721" x="3625850" y="3736975"/>
          <p14:tracePt t="205729" x="3643313" y="3736975"/>
          <p14:tracePt t="205735" x="3656013" y="3736975"/>
          <p14:tracePt t="205743" x="3681413" y="3736975"/>
          <p14:tracePt t="205751" x="3711575" y="3736975"/>
          <p14:tracePt t="205758" x="3730625" y="3736975"/>
          <p14:tracePt t="205766" x="3767138" y="3736975"/>
          <p14:tracePt t="205773" x="3792538" y="3736975"/>
          <p14:tracePt t="205781" x="3829050" y="3736975"/>
          <p14:tracePt t="205788" x="3854450" y="3736975"/>
          <p14:tracePt t="205796" x="3890963" y="3736975"/>
          <p14:tracePt t="205803" x="3914775" y="3736975"/>
          <p14:tracePt t="205810" x="3933825" y="3736975"/>
          <p14:tracePt t="205818" x="3963988" y="3736975"/>
          <p14:tracePt t="205826" x="3983038" y="3736975"/>
          <p14:tracePt t="205833" x="3995738" y="3736975"/>
          <p14:tracePt t="205840" x="4019550" y="3736975"/>
          <p14:tracePt t="205848" x="4051300" y="3736975"/>
          <p14:tracePt t="205856" x="4057650" y="3736975"/>
          <p14:tracePt t="205863" x="4087813" y="3736975"/>
          <p14:tracePt t="205870" x="4124325" y="3736975"/>
          <p14:tracePt t="205879" x="4149725" y="3736975"/>
          <p14:tracePt t="205885" x="4173538" y="3724275"/>
          <p14:tracePt t="205903" x="4248150" y="3700463"/>
          <p14:tracePt t="205908" x="4260850" y="3694113"/>
          <p14:tracePt t="205916" x="4279900" y="3675063"/>
          <p14:tracePt t="205923" x="4291013" y="3670300"/>
          <p14:tracePt t="205931" x="4303713" y="3663950"/>
          <p14:tracePt t="205938" x="4310063" y="3651250"/>
          <p14:tracePt t="205946" x="4316413" y="3638550"/>
          <p14:tracePt t="205953" x="4322763" y="3625850"/>
          <p14:tracePt t="205961" x="4322763" y="3619500"/>
          <p14:tracePt t="205968" x="4329113" y="3608388"/>
          <p14:tracePt t="205976" x="4329113" y="3595688"/>
          <p14:tracePt t="205983" x="4329113" y="3582988"/>
          <p14:tracePt t="205991" x="4329113" y="3576638"/>
          <p14:tracePt t="205998" x="4333875" y="3570288"/>
          <p14:tracePt t="206006" x="4333875" y="3559175"/>
          <p14:tracePt t="206014" x="4340225" y="3509963"/>
          <p14:tracePt t="206020" x="4340225" y="3490913"/>
          <p14:tracePt t="206029" x="4340225" y="3478213"/>
          <p14:tracePt t="206035" x="4340225" y="3448050"/>
          <p14:tracePt t="206043" x="4340225" y="3422650"/>
          <p14:tracePt t="206050" x="4333875" y="3409950"/>
          <p14:tracePt t="206058" x="4329113" y="3386138"/>
          <p14:tracePt t="206066" x="4322763" y="3367088"/>
          <p14:tracePt t="206073" x="4316413" y="3354388"/>
          <p14:tracePt t="206081" x="4303713" y="3324225"/>
          <p14:tracePt t="206088" x="4284663" y="3305175"/>
          <p14:tracePt t="206096" x="4273550" y="3275013"/>
          <p14:tracePt t="206103" x="4267200" y="3268663"/>
          <p14:tracePt t="206112" x="4248150" y="3243263"/>
          <p14:tracePt t="206118" x="4224338" y="3213100"/>
          <p14:tracePt t="206126" x="4211638" y="3187700"/>
          <p14:tracePt t="206133" x="4186238" y="3151188"/>
          <p14:tracePt t="206140" x="4149725" y="3108325"/>
          <p14:tracePt t="206148" x="4130675" y="3089275"/>
          <p14:tracePt t="206155" x="4087813" y="3052763"/>
          <p14:tracePt t="206163" x="4057650" y="3016250"/>
          <p14:tracePt t="206170" x="4044950" y="3003550"/>
          <p14:tracePt t="206179" x="4019550" y="2990850"/>
          <p14:tracePt t="206185" x="3989388" y="2967038"/>
          <p14:tracePt t="206193" x="3959225" y="2935288"/>
          <p14:tracePt t="206200" x="3946525" y="2928938"/>
          <p14:tracePt t="206209" x="3933825" y="2917825"/>
          <p14:tracePt t="206216" x="3903663" y="2898775"/>
          <p14:tracePt t="206223" x="3897313" y="2886075"/>
          <p14:tracePt t="206231" x="3884613" y="2879725"/>
          <p14:tracePt t="206238" x="3859213" y="2873375"/>
          <p14:tracePt t="206246" x="3848100" y="2867025"/>
          <p14:tracePt t="206253" x="3822700" y="2862263"/>
          <p14:tracePt t="206260" x="3792538" y="2855913"/>
          <p14:tracePt t="206268" x="3779838" y="2855913"/>
          <p14:tracePt t="206275" x="3743325" y="2855913"/>
          <p14:tracePt t="206283" x="3717925" y="2855913"/>
          <p14:tracePt t="206291" x="3681413" y="2855913"/>
          <p14:tracePt t="206298" x="3662363" y="2855913"/>
          <p14:tracePt t="206306" x="3625850" y="2855913"/>
          <p14:tracePt t="206313" x="3582988" y="2855913"/>
          <p14:tracePt t="206329" x="3557588" y="2855913"/>
          <p14:tracePt t="206335" x="3544888" y="2855913"/>
          <p14:tracePt t="206343" x="3533775" y="2855913"/>
          <p14:tracePt t="206351" x="3502025" y="2855913"/>
          <p14:tracePt t="206358" x="3482975" y="2855913"/>
          <p14:tracePt t="206366" x="3471863" y="2855913"/>
          <p14:tracePt t="206373" x="3416300" y="2855913"/>
          <p14:tracePt t="206381" x="3378200" y="2855913"/>
          <p14:tracePt t="206388" x="3360738" y="2855913"/>
          <p14:tracePt t="206396" x="3328988" y="2855913"/>
          <p14:tracePt t="206403" x="3286125" y="2855913"/>
          <p14:tracePt t="206412" x="3230563" y="2855913"/>
          <p14:tracePt t="206418" x="3206750" y="2855913"/>
          <p14:tracePt t="206426" x="3157538" y="2855913"/>
          <p14:tracePt t="206433" x="3108325" y="2855913"/>
          <p14:tracePt t="206440" x="3089275" y="2855913"/>
          <p14:tracePt t="206448" x="3052763" y="2855913"/>
          <p14:tracePt t="206455" x="3003550" y="2855913"/>
          <p14:tracePt t="206463" x="2984500" y="2855913"/>
          <p14:tracePt t="206470" x="2935288" y="2855913"/>
          <p14:tracePt t="206478" x="2886075" y="2855913"/>
          <p14:tracePt t="206485" x="2867025" y="2855913"/>
          <p14:tracePt t="206493" x="2830513" y="2855913"/>
          <p14:tracePt t="206500" x="2792413" y="2855913"/>
          <p14:tracePt t="206508" x="2738438" y="2855913"/>
          <p14:tracePt t="206516" x="2719388" y="2855913"/>
          <p14:tracePt t="206523" x="2676525" y="2855913"/>
          <p14:tracePt t="206531" x="2632075" y="2855913"/>
          <p14:tracePt t="206538" x="2608263" y="2855913"/>
          <p14:tracePt t="206546" x="2571750" y="2855913"/>
          <p14:tracePt t="206554" x="2522538" y="2855913"/>
          <p14:tracePt t="206562" x="2503488" y="2855913"/>
          <p14:tracePt t="206568" x="2441575" y="2855913"/>
          <p14:tracePt t="206576" x="2379663" y="2855913"/>
          <p14:tracePt t="206583" x="2362200" y="2855913"/>
          <p14:tracePt t="206590" x="2312988" y="2855913"/>
          <p14:tracePt t="206598" x="2251075" y="2855913"/>
          <p14:tracePt t="206606" x="2201863" y="2855913"/>
          <p14:tracePt t="206614" x="2176463" y="2855913"/>
          <p14:tracePt t="206620" x="2127250" y="2855913"/>
          <p14:tracePt t="206629" x="2065338" y="2855913"/>
          <p14:tracePt t="206637" x="2046288" y="2855913"/>
          <p14:tracePt t="206643" x="2016125" y="2855913"/>
          <p14:tracePt t="206651" x="1979613" y="2855913"/>
          <p14:tracePt t="206658" x="1960563" y="2849563"/>
          <p14:tracePt t="206666" x="1936750" y="2836863"/>
          <p14:tracePt t="206673" x="1892300" y="2830513"/>
          <p14:tracePt t="206681" x="1881188" y="2824163"/>
          <p14:tracePt t="206688" x="1843088" y="2824163"/>
          <p14:tracePt t="206696" x="1793875" y="2824163"/>
          <p14:tracePt t="206703" x="1731963" y="2824163"/>
          <p14:tracePt t="206712" x="1714500" y="2824163"/>
          <p14:tracePt t="206718" x="1665288" y="2824163"/>
          <p14:tracePt t="206727" x="1603375" y="2824163"/>
          <p14:tracePt t="206733" x="1584325" y="2824163"/>
          <p14:tracePt t="206741" x="1547813" y="2824163"/>
          <p14:tracePt t="206748" x="1516063" y="2824163"/>
          <p14:tracePt t="206756" x="1498600" y="2824163"/>
          <p14:tracePt t="206763" x="1479550" y="2824163"/>
          <p14:tracePt t="206770" x="1462088" y="2824163"/>
          <p14:tracePt t="206778" x="1455738" y="2824163"/>
          <p14:tracePt t="206785" x="1436688" y="2824163"/>
          <p14:tracePt t="206794" x="1417638" y="2824163"/>
          <p14:tracePt t="206800" x="1387475" y="2824163"/>
          <p14:tracePt t="206808" x="1381125" y="2824163"/>
          <p14:tracePt t="206816" x="1355725" y="2824163"/>
          <p14:tracePt t="206823" x="1312863" y="2824163"/>
          <p14:tracePt t="206831" x="1301750" y="2824163"/>
          <p14:tracePt t="206838" x="1263650" y="2824163"/>
          <p14:tracePt t="206846" x="1227138" y="2824163"/>
          <p14:tracePt t="206853" x="1201738" y="2824163"/>
          <p14:tracePt t="206861" x="1158875" y="2824163"/>
          <p14:tracePt t="206868" x="1109663" y="2824163"/>
          <p14:tracePt t="206876" x="1090613" y="2824163"/>
          <p14:tracePt t="206883" x="1054100" y="2824163"/>
          <p14:tracePt t="206891" x="1023938" y="2824163"/>
          <p14:tracePt t="206898" x="974725" y="2824163"/>
          <p14:tracePt t="206913" x="949325" y="2824163"/>
          <p14:tracePt t="206921" x="925513" y="2824163"/>
          <p14:tracePt t="206929" x="919163" y="2824163"/>
          <p14:tracePt t="206935" x="906463" y="2824163"/>
          <p14:tracePt t="206943" x="881063" y="2824163"/>
          <p14:tracePt t="206950" x="876300" y="2824163"/>
          <p14:tracePt t="206958" x="850900" y="2824163"/>
          <p14:tracePt t="206966" x="838200" y="2824163"/>
          <p14:tracePt t="206981" x="825500" y="2824163"/>
          <p14:tracePt t="206988" x="814388" y="2830513"/>
          <p14:tracePt t="206996" x="782638" y="2836863"/>
          <p14:tracePt t="207003" x="776288" y="2836863"/>
          <p14:tracePt t="207012" x="752475" y="2843213"/>
          <p14:tracePt t="207018" x="727075" y="2843213"/>
          <p14:tracePt t="207030" x="720725" y="2849563"/>
          <p14:tracePt t="207033" x="696913" y="2855913"/>
          <p14:tracePt t="207041" x="677863" y="2862263"/>
          <p14:tracePt t="207048" x="660400" y="2867025"/>
          <p14:tracePt t="207056" x="641350" y="2879725"/>
          <p14:tracePt t="207063" x="628650" y="2898775"/>
          <p14:tracePt t="207070" x="622300" y="2898775"/>
          <p14:tracePt t="207079" x="611188" y="2905125"/>
          <p14:tracePt t="207085" x="604838" y="2917825"/>
          <p14:tracePt t="207093" x="592138" y="2935288"/>
          <p14:tracePt t="207101" x="585788" y="2935288"/>
          <p14:tracePt t="207108" x="573088" y="2954338"/>
          <p14:tracePt t="207116" x="566738" y="2954338"/>
          <p14:tracePt t="207123" x="566738" y="2967038"/>
          <p14:tracePt t="207131" x="566738" y="2973388"/>
          <p14:tracePt t="207138" x="560388" y="2984500"/>
          <p14:tracePt t="207145" x="555625" y="2990850"/>
          <p14:tracePt t="207153" x="549275" y="3003550"/>
          <p14:tracePt t="207162" x="542925" y="3009900"/>
          <p14:tracePt t="207169" x="536575" y="3009900"/>
          <p14:tracePt t="207176" x="523875" y="3016250"/>
          <p14:tracePt t="207183" x="517525" y="3016250"/>
          <p14:tracePt t="207191" x="511175" y="3022600"/>
          <p14:tracePt t="207198" x="511175" y="3027363"/>
          <p14:tracePt t="207206" x="504825" y="3027363"/>
          <p14:tracePt t="207213" x="500063" y="3033713"/>
          <p14:tracePt t="207220" x="493713" y="3033713"/>
          <p14:tracePt t="207230" x="493713" y="3040063"/>
          <p14:tracePt t="207235" x="487363" y="3040063"/>
          <p14:tracePt t="207243" x="481013" y="3046413"/>
          <p14:tracePt t="207250" x="474663" y="3052763"/>
          <p14:tracePt t="207273" x="468313" y="3059113"/>
          <p14:tracePt t="207281" x="461963" y="3065463"/>
          <p14:tracePt t="207288" x="455613" y="3071813"/>
          <p14:tracePt t="207296" x="450850" y="3078163"/>
          <p14:tracePt t="207303" x="438150" y="3089275"/>
          <p14:tracePt t="207311" x="425450" y="3095625"/>
          <p14:tracePt t="207318" x="419100" y="3101975"/>
          <p14:tracePt t="207326" x="419100" y="3114675"/>
          <p14:tracePt t="207333" x="406400" y="3127375"/>
          <p14:tracePt t="207341" x="406400" y="3133725"/>
          <p14:tracePt t="207356" x="406400" y="3138488"/>
          <p14:tracePt t="207363" x="406400" y="3144838"/>
          <p14:tracePt t="207370" x="406400" y="3157538"/>
          <p14:tracePt t="207379" x="406400" y="3176588"/>
          <p14:tracePt t="207385" x="406400" y="3182938"/>
          <p14:tracePt t="207393" x="406400" y="3194050"/>
          <p14:tracePt t="207401" x="406400" y="3213100"/>
          <p14:tracePt t="207408" x="406400" y="3232150"/>
          <p14:tracePt t="207416" x="406400" y="3238500"/>
          <p14:tracePt t="207423" x="406400" y="3249613"/>
          <p14:tracePt t="207431" x="406400" y="3268663"/>
          <p14:tracePt t="207438" x="406400" y="3275013"/>
          <p14:tracePt t="207446" x="406400" y="3287713"/>
          <p14:tracePt t="207453" x="406400" y="3298825"/>
          <p14:tracePt t="207461" x="406400" y="3305175"/>
          <p14:tracePt t="207468" x="412750" y="3317875"/>
          <p14:tracePt t="207483" x="412750" y="3324225"/>
          <p14:tracePt t="207491" x="419100" y="3330575"/>
          <p14:tracePt t="207498" x="419100" y="3343275"/>
          <p14:tracePt t="207513" x="419100" y="3348038"/>
          <p14:tracePt t="207529" x="425450" y="3354388"/>
          <p14:tracePt t="207536" x="431800" y="3367088"/>
          <p14:tracePt t="207543" x="438150" y="3367088"/>
          <p14:tracePt t="207558" x="438150" y="3373438"/>
          <p14:tracePt t="207566" x="444500" y="3386138"/>
          <p14:tracePt t="207574" x="450850" y="3398838"/>
          <p14:tracePt t="207581" x="450850" y="3403600"/>
          <p14:tracePt t="207589" x="455613" y="3416300"/>
          <p14:tracePt t="207596" x="474663" y="3429000"/>
          <p14:tracePt t="207603" x="481013" y="3448050"/>
          <p14:tracePt t="207612" x="481013" y="3454400"/>
          <p14:tracePt t="207618" x="487363" y="3465513"/>
          <p14:tracePt t="207626" x="504825" y="3478213"/>
          <p14:tracePt t="207633" x="504825" y="3484563"/>
          <p14:tracePt t="207641" x="511175" y="3497263"/>
          <p14:tracePt t="207648" x="523875" y="3509963"/>
          <p14:tracePt t="207656" x="530225" y="3521075"/>
          <p14:tracePt t="207665" x="536575" y="3521075"/>
          <p14:tracePt t="207671" x="566738" y="3540125"/>
          <p14:tracePt t="207679" x="573088" y="3546475"/>
          <p14:tracePt t="207686" x="598488" y="3552825"/>
          <p14:tracePt t="207694" x="622300" y="3559175"/>
          <p14:tracePt t="207701" x="635000" y="3563938"/>
          <p14:tracePt t="207709" x="660400" y="3576638"/>
          <p14:tracePt t="207716" x="677863" y="3582988"/>
          <p14:tracePt t="207724" x="684213" y="3582988"/>
          <p14:tracePt t="207732" x="703263" y="3589338"/>
          <p14:tracePt t="207739" x="727075" y="3589338"/>
          <p14:tracePt t="207746" x="746125" y="3602038"/>
          <p14:tracePt t="207754" x="758825" y="3602038"/>
          <p14:tracePt t="207762" x="788988" y="3608388"/>
          <p14:tracePt t="207768" x="808038" y="3614738"/>
          <p14:tracePt t="207776" x="825500" y="3614738"/>
          <p14:tracePt t="207783" x="850900" y="3619500"/>
          <p14:tracePt t="207791" x="887413" y="3619500"/>
          <p14:tracePt t="207799" x="900113" y="3625850"/>
          <p14:tracePt t="207806" x="925513" y="3625850"/>
          <p14:tracePt t="207815" x="955675" y="3632200"/>
          <p14:tracePt t="207821" x="968375" y="3632200"/>
          <p14:tracePt t="207829" x="1023938" y="3632200"/>
          <p14:tracePt t="207836" x="1060450" y="3632200"/>
          <p14:tracePt t="207844" x="1079500" y="3638550"/>
          <p14:tracePt t="207851" x="1109663" y="3638550"/>
          <p14:tracePt t="207859" x="1158875" y="3638550"/>
          <p14:tracePt t="207866" x="1208088" y="3651250"/>
          <p14:tracePt t="207874" x="1220788" y="3651250"/>
          <p14:tracePt t="207881" x="1257300" y="3651250"/>
          <p14:tracePt t="207889" x="1282700" y="3651250"/>
          <p14:tracePt t="207896" x="1295400" y="3651250"/>
          <p14:tracePt t="207904" x="1319213" y="3657600"/>
          <p14:tracePt t="207912" x="1338263" y="3657600"/>
          <p14:tracePt t="207918" x="1355725" y="3663950"/>
          <p14:tracePt t="207926" x="1387475" y="3663950"/>
          <p14:tracePt t="207933" x="1411288" y="3663950"/>
          <p14:tracePt t="207941" x="1430338" y="3670300"/>
          <p14:tracePt t="207948" x="1462088" y="3670300"/>
          <p14:tracePt t="207956" x="1498600" y="3670300"/>
          <p14:tracePt t="207964" x="1516063" y="3670300"/>
          <p14:tracePt t="207971" x="1554163" y="3670300"/>
          <p14:tracePt t="207979" x="1577975" y="3670300"/>
          <p14:tracePt t="207986" x="1616075" y="3670300"/>
          <p14:tracePt t="207994" x="1639888" y="3670300"/>
          <p14:tracePt t="208001" x="1665288" y="3670300"/>
          <p14:tracePt t="208008" x="1701800" y="3670300"/>
          <p14:tracePt t="208016" x="1720850" y="3670300"/>
          <p14:tracePt t="208024" x="1770063" y="3670300"/>
          <p14:tracePt t="208033" x="1819275" y="3670300"/>
          <p14:tracePt t="208039" x="1843088" y="3670300"/>
          <p14:tracePt t="208046" x="1892300" y="3670300"/>
          <p14:tracePt t="208054" x="1930400" y="3670300"/>
          <p14:tracePt t="208062" x="1947863" y="3670300"/>
          <p14:tracePt t="208068" x="1997075" y="3670300"/>
          <p14:tracePt t="208076" x="2035175" y="3670300"/>
          <p14:tracePt t="208083" x="2052638" y="3670300"/>
          <p14:tracePt t="208091" x="2097088" y="3675063"/>
          <p14:tracePt t="208098" x="2146300" y="3675063"/>
          <p14:tracePt t="208106" x="2170113" y="3675063"/>
          <p14:tracePt t="208114" x="2189163" y="3675063"/>
          <p14:tracePt t="208121" x="2238375" y="3675063"/>
          <p14:tracePt t="208129" x="2287588" y="3675063"/>
          <p14:tracePt t="208136" x="2312988" y="3675063"/>
          <p14:tracePt t="208145" x="2366963" y="3663950"/>
          <p14:tracePt t="208151" x="2411413" y="3651250"/>
          <p14:tracePt t="208159" x="2435225" y="3651250"/>
          <p14:tracePt t="208166" x="2471738" y="3651250"/>
          <p14:tracePt t="208174" x="2516188" y="3638550"/>
          <p14:tracePt t="208181" x="2533650" y="3638550"/>
          <p14:tracePt t="208189" x="2559050" y="3638550"/>
          <p14:tracePt t="208197" x="2595563" y="3638550"/>
          <p14:tracePt t="208203" x="2608263" y="3638550"/>
          <p14:tracePt t="208212" x="2638425" y="3638550"/>
          <p14:tracePt t="208218" x="2663825" y="3638550"/>
          <p14:tracePt t="208226" x="2713038" y="3638550"/>
          <p14:tracePt t="208233" x="2725738" y="3638550"/>
          <p14:tracePt t="208241" x="2768600" y="3638550"/>
          <p14:tracePt t="208248" x="2824163" y="3638550"/>
          <p14:tracePt t="208256" x="2843213" y="3638550"/>
          <p14:tracePt t="208264" x="2879725" y="3638550"/>
          <p14:tracePt t="208271" x="2916238" y="3638550"/>
          <p14:tracePt t="208279" x="2935288" y="3638550"/>
          <p14:tracePt t="208286" x="2984500" y="3638550"/>
          <p14:tracePt t="208295" x="3033713" y="3638550"/>
          <p14:tracePt t="208301" x="3052763" y="3638550"/>
          <p14:tracePt t="208308" x="3101975" y="3638550"/>
          <p14:tracePt t="208316" x="3151188" y="3638550"/>
          <p14:tracePt t="208323" x="3200400" y="3638550"/>
          <p14:tracePt t="208331" x="3224213" y="3638550"/>
          <p14:tracePt t="208339" x="3273425" y="3638550"/>
          <p14:tracePt t="208346" x="3335338" y="3638550"/>
          <p14:tracePt t="208353" x="3354388" y="3638550"/>
          <p14:tracePt t="208362" x="3403600" y="3638550"/>
          <p14:tracePt t="208368" x="3440113" y="3638550"/>
          <p14:tracePt t="208376" x="3471863" y="3638550"/>
          <p14:tracePt t="208383" x="3508375" y="3638550"/>
          <p14:tracePt t="208391" x="3527425" y="3638550"/>
          <p14:tracePt t="208398" x="3538538" y="3638550"/>
          <p14:tracePt t="208406" x="3563938" y="3638550"/>
          <p14:tracePt t="208414" x="3606800" y="3638550"/>
          <p14:tracePt t="208421" x="3613150" y="3638550"/>
          <p14:tracePt t="208430" x="3638550" y="3638550"/>
          <p14:tracePt t="208436" x="3675063" y="3638550"/>
          <p14:tracePt t="208445" x="3711575" y="3638550"/>
          <p14:tracePt t="208451" x="3724275" y="3638550"/>
          <p14:tracePt t="208459" x="3760788" y="3638550"/>
          <p14:tracePt t="208466" x="3798888" y="3638550"/>
          <p14:tracePt t="208474" x="3810000" y="3638550"/>
          <p14:tracePt t="208481" x="3835400" y="3638550"/>
          <p14:tracePt t="208489" x="3884613" y="3638550"/>
          <p14:tracePt t="208497" x="3903663" y="3638550"/>
          <p14:tracePt t="208504" x="3959225" y="3638550"/>
          <p14:tracePt t="208512" x="4008438" y="3638550"/>
          <p14:tracePt t="208519" x="4032250" y="3638550"/>
          <p14:tracePt t="208526" x="4075113" y="3638550"/>
          <p14:tracePt t="208534" x="4113213" y="3638550"/>
          <p14:tracePt t="208541" x="4143375" y="3638550"/>
          <p14:tracePt t="208548" x="4179888" y="3638550"/>
          <p14:tracePt t="208556" x="4217988" y="3638550"/>
          <p14:tracePt t="208564" x="4254500" y="3638550"/>
          <p14:tracePt t="208571" x="4273550" y="3638550"/>
          <p14:tracePt t="208579" x="4303713" y="3638550"/>
          <p14:tracePt t="208586" x="4322763" y="3638550"/>
          <p14:tracePt t="208595" x="4333875" y="3638550"/>
          <p14:tracePt t="208601" x="4352925" y="3638550"/>
          <p14:tracePt t="208608" x="4384675" y="3638550"/>
          <p14:tracePt t="208616" x="4389438" y="3638550"/>
          <p14:tracePt t="208624" x="4414838" y="3632200"/>
          <p14:tracePt t="208631" x="4433888" y="3632200"/>
          <p14:tracePt t="208647" x="4445000" y="3625850"/>
          <p14:tracePt t="208654" x="4457700" y="3608388"/>
          <p14:tracePt t="208668" x="4470400" y="3595688"/>
          <p14:tracePt t="208676" x="4476750" y="3570288"/>
          <p14:tracePt t="208683" x="4483100" y="3552825"/>
          <p14:tracePt t="208691" x="4483100" y="3540125"/>
          <p14:tracePt t="208698" x="4483100" y="3533775"/>
          <p14:tracePt t="208706" x="4483100" y="3527425"/>
          <p14:tracePt t="208714" x="4483100" y="3514725"/>
          <p14:tracePt t="208721" x="4483100" y="3503613"/>
          <p14:tracePt t="208729" x="4483100" y="3471863"/>
          <p14:tracePt t="208736" x="4483100" y="3459163"/>
          <p14:tracePt t="208745" x="4464050" y="3441700"/>
          <p14:tracePt t="208751" x="4445000" y="3409950"/>
          <p14:tracePt t="208759" x="4427538" y="3386138"/>
          <p14:tracePt t="208766" x="4408488" y="3354388"/>
          <p14:tracePt t="208774" x="4378325" y="3324225"/>
          <p14:tracePt t="208781" x="4365625" y="3311525"/>
          <p14:tracePt t="208788" x="4322763" y="3275013"/>
          <p14:tracePt t="208797" x="4279900" y="3232150"/>
          <p14:tracePt t="208803" x="4235450" y="3206750"/>
          <p14:tracePt t="208812" x="4224338" y="3200400"/>
          <p14:tracePt t="208818" x="4179888" y="3182938"/>
          <p14:tracePt t="208826" x="4149725" y="3157538"/>
          <p14:tracePt t="208833" x="4137025" y="3157538"/>
          <p14:tracePt t="208841" x="4106863" y="3144838"/>
          <p14:tracePt t="208849" x="4087813" y="3127375"/>
          <p14:tracePt t="208856" x="4081463" y="3121025"/>
          <p14:tracePt t="208864" x="4064000" y="3108325"/>
          <p14:tracePt t="208871" x="4032250" y="3089275"/>
          <p14:tracePt t="208879" x="4013200" y="3082925"/>
          <p14:tracePt t="208886" x="3983038" y="3065463"/>
          <p14:tracePt t="208895" x="3933825" y="3052763"/>
          <p14:tracePt t="208901" x="3908425" y="3046413"/>
          <p14:tracePt t="208908" x="3865563" y="3040063"/>
          <p14:tracePt t="208916" x="3810000" y="3027363"/>
          <p14:tracePt t="208924" x="3760788" y="3022600"/>
          <p14:tracePt t="208932" x="3754438" y="3022600"/>
          <p14:tracePt t="208939" x="3711575" y="3016250"/>
          <p14:tracePt t="208947" x="3662363" y="3003550"/>
          <p14:tracePt t="208954" x="3643313" y="3003550"/>
          <p14:tracePt t="208962" x="3600450" y="2990850"/>
          <p14:tracePt t="208969" x="3576638" y="2984500"/>
          <p14:tracePt t="208976" x="3544888" y="2984500"/>
          <p14:tracePt t="208983" x="3508375" y="2978150"/>
          <p14:tracePt t="208991" x="3459163" y="2967038"/>
          <p14:tracePt t="208998" x="3416300" y="2960688"/>
          <p14:tracePt t="209006" x="3390900" y="2960688"/>
          <p14:tracePt t="209014" x="3367088" y="2960688"/>
          <p14:tracePt t="209021" x="3322638" y="2960688"/>
          <p14:tracePt t="209031" x="3305175" y="2960688"/>
          <p14:tracePt t="209036" x="3243263" y="2960688"/>
          <p14:tracePt t="209045" x="3194050" y="2960688"/>
          <p14:tracePt t="209051" x="3175000" y="2960688"/>
          <p14:tracePt t="209058" x="3119438" y="2960688"/>
          <p14:tracePt t="209066" x="3101975" y="2960688"/>
          <p14:tracePt t="209073" x="3070225" y="2960688"/>
          <p14:tracePt t="209081" x="3033713" y="2960688"/>
          <p14:tracePt t="209089" x="2984500" y="2960688"/>
          <p14:tracePt t="209096" x="2965450" y="2960688"/>
          <p14:tracePt t="209104" x="2916238" y="2960688"/>
          <p14:tracePt t="209112" x="2867025" y="2960688"/>
          <p14:tracePt t="209118" x="2830513" y="2960688"/>
          <p14:tracePt t="209126" x="2811463" y="2960688"/>
          <p14:tracePt t="209133" x="2774950" y="2960688"/>
          <p14:tracePt t="209141" x="2725738" y="2960688"/>
          <p14:tracePt t="209148" x="2700338" y="2960688"/>
          <p14:tracePt t="209156" x="2657475" y="2960688"/>
          <p14:tracePt t="209164" x="2608263" y="2960688"/>
          <p14:tracePt t="209171" x="2582863" y="2960688"/>
          <p14:tracePt t="209179" x="2546350" y="2960688"/>
          <p14:tracePt t="209186" x="2497138" y="2960688"/>
          <p14:tracePt t="209195" x="2478088" y="2960688"/>
          <p14:tracePt t="209201" x="2435225" y="2960688"/>
          <p14:tracePt t="209208" x="2379663" y="2960688"/>
          <p14:tracePt t="209216" x="2330450" y="2960688"/>
          <p14:tracePt t="209224" x="2312988" y="2960688"/>
          <p14:tracePt t="209231" x="2281238" y="2954338"/>
          <p14:tracePt t="209239" x="2244725" y="2941638"/>
          <p14:tracePt t="209246" x="2232025" y="2941638"/>
          <p14:tracePt t="209253" x="2201863" y="2935288"/>
          <p14:tracePt t="209262" x="2163763" y="2935288"/>
          <p14:tracePt t="209268" x="2146300" y="2928938"/>
          <p14:tracePt t="209277" x="2108200" y="2928938"/>
          <p14:tracePt t="209283" x="2071688" y="2928938"/>
          <p14:tracePt t="209291" x="2052638" y="2928938"/>
          <p14:tracePt t="209298" x="2022475" y="2928938"/>
          <p14:tracePt t="209306" x="1985963" y="2928938"/>
          <p14:tracePt t="209314" x="1966913" y="2928938"/>
          <p14:tracePt t="209321" x="1930400" y="2928938"/>
          <p14:tracePt t="209329" x="1892300" y="2928938"/>
          <p14:tracePt t="209336" x="1855788" y="2928938"/>
          <p14:tracePt t="209345" x="1836738" y="2922588"/>
          <p14:tracePt t="209351" x="1800225" y="2922588"/>
          <p14:tracePt t="209359" x="1763713" y="2917825"/>
          <p14:tracePt t="209366" x="1751013" y="2917825"/>
          <p14:tracePt t="209374" x="1714500" y="2917825"/>
          <p14:tracePt t="209381" x="1689100" y="2917825"/>
          <p14:tracePt t="209389" x="1665288" y="2917825"/>
          <p14:tracePt t="209396" x="1627188" y="2917825"/>
          <p14:tracePt t="209404" x="1590675" y="2917825"/>
          <p14:tracePt t="209412" x="1577975" y="2911475"/>
          <p14:tracePt t="209418" x="1554163" y="2911475"/>
          <p14:tracePt t="209426" x="1522413" y="2905125"/>
          <p14:tracePt t="209433" x="1511300" y="2898775"/>
          <p14:tracePt t="209441" x="1492250" y="2898775"/>
          <p14:tracePt t="209448" x="1473200" y="2886075"/>
          <p14:tracePt t="209456" x="1443038" y="2879725"/>
          <p14:tracePt t="209464" x="1430338" y="2879725"/>
          <p14:tracePt t="209471" x="1411288" y="2879725"/>
          <p14:tracePt t="209479" x="1393825" y="2873375"/>
          <p14:tracePt t="209486" x="1368425" y="2873375"/>
          <p14:tracePt t="209495" x="1350963" y="2873375"/>
          <p14:tracePt t="209501" x="1312863" y="2873375"/>
          <p14:tracePt t="209508" x="1306513" y="2873375"/>
          <p14:tracePt t="209516" x="1282700" y="2873375"/>
          <p14:tracePt t="209524" x="1246188" y="2873375"/>
          <p14:tracePt t="209531" x="1220788" y="2873375"/>
          <p14:tracePt t="209539" x="1201738" y="2873375"/>
          <p14:tracePt t="209546" x="1177925" y="2873375"/>
          <p14:tracePt t="209562" x="1171575" y="2873375"/>
          <p14:tracePt t="209568" x="1165225" y="2873375"/>
          <p14:tracePt t="209576" x="1152525" y="2873375"/>
          <p14:tracePt t="209583" x="1146175" y="2873375"/>
          <p14:tracePt t="209598" x="1141413" y="2873375"/>
          <p14:tracePt t="209614" x="1122363" y="2873375"/>
          <p14:tracePt t="209621" x="1085850" y="2873375"/>
          <p14:tracePt t="209629" x="1060450" y="2873375"/>
          <p14:tracePt t="209636" x="1023938" y="2879725"/>
          <p14:tracePt t="209645" x="985838" y="2879725"/>
          <p14:tracePt t="209651" x="974725" y="2879725"/>
          <p14:tracePt t="209659" x="962025" y="2886075"/>
          <p14:tracePt t="209666" x="936625" y="2886075"/>
          <p14:tracePt t="209674" x="912813" y="2886075"/>
          <p14:tracePt t="209689" x="900113" y="2892425"/>
          <p14:tracePt t="209697" x="893763" y="2892425"/>
          <p14:tracePt t="209703" x="887413" y="2892425"/>
          <p14:tracePt t="209711" x="876300" y="2892425"/>
          <p14:tracePt t="209726" x="869950" y="2892425"/>
          <p14:tracePt t="209733" x="863600" y="2892425"/>
          <p14:tracePt t="209756" x="857250" y="2892425"/>
          <p14:tracePt t="209967" x="844550" y="2892425"/>
          <p14:tracePt t="209974" x="838200" y="2898775"/>
          <p14:tracePt t="209981" x="825500" y="2898775"/>
          <p14:tracePt t="209989" x="808038" y="2905125"/>
          <p14:tracePt t="209996" x="795338" y="2911475"/>
          <p14:tracePt t="210004" x="782638" y="2917825"/>
          <p14:tracePt t="210011" x="776288" y="2917825"/>
          <p14:tracePt t="210019" x="771525" y="2917825"/>
          <p14:tracePt t="210027" x="758825" y="2928938"/>
          <p14:tracePt t="210044" x="752475" y="2935288"/>
          <p14:tracePt t="210058" x="746125" y="2941638"/>
          <p14:tracePt t="210064" x="739775" y="2947988"/>
          <p14:tracePt t="210072" x="733425" y="2954338"/>
          <p14:tracePt t="210080" x="727075" y="2954338"/>
          <p14:tracePt t="210087" x="720725" y="2954338"/>
          <p14:tracePt t="210095" x="720725" y="2960688"/>
          <p14:tracePt t="210101" x="709613" y="2960688"/>
          <p14:tracePt t="210109" x="709613" y="2967038"/>
          <p14:tracePt t="210116" x="703263" y="2978150"/>
          <p14:tracePt t="210125" x="690563" y="2984500"/>
          <p14:tracePt t="210131" x="684213" y="2990850"/>
          <p14:tracePt t="210139" x="665163" y="3003550"/>
          <p14:tracePt t="210146" x="654050" y="3016250"/>
          <p14:tracePt t="210154" x="647700" y="3027363"/>
          <p14:tracePt t="210162" x="622300" y="3033713"/>
          <p14:tracePt t="210169" x="615950" y="3040063"/>
          <p14:tracePt t="210177" x="611188" y="3046413"/>
          <p14:tracePt t="210184" x="604838" y="3052763"/>
          <p14:tracePt t="210192" x="598488" y="3059113"/>
          <p14:tracePt t="210245" x="592138" y="3059113"/>
          <p14:tracePt t="210251" x="592138" y="3065463"/>
          <p14:tracePt t="210259" x="585788" y="3065463"/>
          <p14:tracePt t="210266" x="579438" y="3065463"/>
          <p14:tracePt t="210281" x="573088" y="3071813"/>
          <p14:tracePt t="210296" x="573088" y="3078163"/>
          <p14:tracePt t="210305" x="566738" y="3078163"/>
          <p14:tracePt t="210311" x="566738" y="3082925"/>
          <p14:tracePt t="210319" x="560388" y="3082925"/>
          <p14:tracePt t="210334" x="560388" y="3089275"/>
          <p14:tracePt t="210349" x="555625" y="3095625"/>
          <p14:tracePt t="210358" x="549275" y="3101975"/>
          <p14:tracePt t="210372" x="542925" y="3101975"/>
          <p14:tracePt t="210379" x="542925" y="3108325"/>
          <p14:tracePt t="210387" x="536575" y="3114675"/>
          <p14:tracePt t="210402" x="536575" y="3121025"/>
          <p14:tracePt t="210410" x="530225" y="3133725"/>
          <p14:tracePt t="210417" x="530225" y="3138488"/>
          <p14:tracePt t="210425" x="530225" y="3144838"/>
          <p14:tracePt t="210447" x="530225" y="3163888"/>
          <p14:tracePt t="210454" x="523875" y="3170238"/>
          <p14:tracePt t="210461" x="523875" y="3182938"/>
          <p14:tracePt t="210469" x="517525" y="3194050"/>
          <p14:tracePt t="210477" x="517525" y="3200400"/>
          <p14:tracePt t="210484" x="517525" y="3206750"/>
          <p14:tracePt t="210492" x="517525" y="3213100"/>
          <p14:tracePt t="210499" x="517525" y="3225800"/>
          <p14:tracePt t="210508" x="517525" y="3232150"/>
          <p14:tracePt t="210514" x="517525" y="3243263"/>
          <p14:tracePt t="210522" x="517525" y="3249613"/>
          <p14:tracePt t="210529" x="517525" y="3255963"/>
          <p14:tracePt t="210544" x="517525" y="3262313"/>
          <p14:tracePt t="210551" x="517525" y="3268663"/>
          <p14:tracePt t="210560" x="517525" y="3275013"/>
          <p14:tracePt t="210566" x="517525" y="3281363"/>
          <p14:tracePt t="210575" x="517525" y="3287713"/>
          <p14:tracePt t="210604" x="517525" y="3294063"/>
          <p14:tracePt t="210612" x="517525" y="3298825"/>
          <p14:tracePt t="210626" x="517525" y="3305175"/>
          <p14:tracePt t="210634" x="517525" y="3317875"/>
          <p14:tracePt t="210642" x="517525" y="3330575"/>
          <p14:tracePt t="210649" x="517525" y="3336925"/>
          <p14:tracePt t="210672" x="517525" y="3348038"/>
          <p14:tracePt t="210679" x="517525" y="3360738"/>
          <p14:tracePt t="210687" x="517525" y="3367088"/>
          <p14:tracePt t="210695" x="517525" y="3373438"/>
          <p14:tracePt t="210701" x="517525" y="3379788"/>
          <p14:tracePt t="210711" x="523875" y="3392488"/>
          <p14:tracePt t="210716" x="523875" y="3398838"/>
          <p14:tracePt t="210739" x="523875" y="3403600"/>
          <p14:tracePt t="210746" x="523875" y="3409950"/>
          <p14:tracePt t="210776" x="530225" y="3409950"/>
          <p14:tracePt t="210784" x="530225" y="3416300"/>
          <p14:tracePt t="210807" x="530225" y="3422650"/>
          <p14:tracePt t="210814" x="536575" y="3422650"/>
          <p14:tracePt t="210822" x="542925" y="3429000"/>
          <p14:tracePt t="210829" x="542925" y="3435350"/>
          <p14:tracePt t="210837" x="549275" y="3435350"/>
          <p14:tracePt t="210845" x="555625" y="3441700"/>
          <p14:tracePt t="210851" x="566738" y="3448050"/>
          <p14:tracePt t="210860" x="579438" y="3454400"/>
          <p14:tracePt t="210866" x="592138" y="3465513"/>
          <p14:tracePt t="210875" x="598488" y="3471863"/>
          <p14:tracePt t="210881" x="611188" y="3478213"/>
          <p14:tracePt t="210889" x="622300" y="3484563"/>
          <p14:tracePt t="210896" x="622300" y="3490913"/>
          <p14:tracePt t="210911" x="635000" y="3497263"/>
          <p14:tracePt t="210918" x="647700" y="3503613"/>
          <p14:tracePt t="210926" x="660400" y="3509963"/>
          <p14:tracePt t="210933" x="665163" y="3509963"/>
          <p14:tracePt t="210941" x="671513" y="3514725"/>
          <p14:tracePt t="210948" x="684213" y="3514725"/>
          <p14:tracePt t="210957" x="684213" y="3521075"/>
          <p14:tracePt t="210963" x="696913" y="3521075"/>
          <p14:tracePt t="210971" x="720725" y="3527425"/>
          <p14:tracePt t="210986" x="733425" y="3533775"/>
          <p14:tracePt t="210993" x="746125" y="3533775"/>
          <p14:tracePt t="211001" x="758825" y="3533775"/>
          <p14:tracePt t="211016" x="771525" y="3533775"/>
          <p14:tracePt t="211024" x="782638" y="3533775"/>
          <p14:tracePt t="211041" x="801688" y="3533775"/>
          <p14:tracePt t="211061" x="808038" y="3533775"/>
          <p14:tracePt t="211068" x="814388" y="3533775"/>
          <p14:tracePt t="211076" x="820738" y="3533775"/>
          <p14:tracePt t="211083" x="825500" y="3533775"/>
          <p14:tracePt t="211091" x="831850" y="3533775"/>
          <p14:tracePt t="211107" x="844550" y="3540125"/>
          <p14:tracePt t="211128" x="850900" y="3540125"/>
          <p14:tracePt t="211136" x="857250" y="3540125"/>
          <p14:tracePt t="211143" x="863600" y="3540125"/>
          <p14:tracePt t="211151" x="869950" y="3546475"/>
          <p14:tracePt t="211158" x="876300" y="3546475"/>
          <p14:tracePt t="211166" x="881063" y="3552825"/>
          <p14:tracePt t="211181" x="900113" y="3552825"/>
          <p14:tracePt t="211188" x="912813" y="3559175"/>
          <p14:tracePt t="211196" x="925513" y="3559175"/>
          <p14:tracePt t="211203" x="930275" y="3563938"/>
          <p14:tracePt t="211211" x="942975" y="3563938"/>
          <p14:tracePt t="211218" x="955675" y="3570288"/>
          <p14:tracePt t="211226" x="962025" y="3570288"/>
          <p14:tracePt t="211233" x="968375" y="3570288"/>
          <p14:tracePt t="211241" x="974725" y="3570288"/>
          <p14:tracePt t="211248" x="981075" y="3576638"/>
          <p14:tracePt t="211317" x="985838" y="3576638"/>
          <p14:tracePt t="211324" x="992188" y="3576638"/>
          <p14:tracePt t="211331" x="998538" y="3576638"/>
          <p14:tracePt t="211340" x="1011238" y="3582988"/>
          <p14:tracePt t="211346" x="1023938" y="3582988"/>
          <p14:tracePt t="211354" x="1036638" y="3582988"/>
          <p14:tracePt t="211361" x="1054100" y="3582988"/>
          <p14:tracePt t="211369" x="1073150" y="3589338"/>
          <p14:tracePt t="211377" x="1085850" y="3589338"/>
          <p14:tracePt t="211384" x="1096963" y="3589338"/>
          <p14:tracePt t="211392" x="1116013" y="3589338"/>
          <p14:tracePt t="211399" x="1122363" y="3589338"/>
          <p14:tracePt t="211408" x="1135063" y="3595688"/>
          <p14:tracePt t="211414" x="1146175" y="3595688"/>
          <p14:tracePt t="211422" x="1152525" y="3595688"/>
          <p14:tracePt t="211429" x="1158875" y="3595688"/>
          <p14:tracePt t="211437" x="1171575" y="3602038"/>
          <p14:tracePt t="211444" x="1177925" y="3602038"/>
          <p14:tracePt t="211451" x="1177925" y="3608388"/>
          <p14:tracePt t="211460" x="1184275" y="3608388"/>
          <p14:tracePt t="211466" x="1195388" y="3608388"/>
          <p14:tracePt t="211475" x="1201738" y="3608388"/>
          <p14:tracePt t="211481" x="1208088" y="3614738"/>
          <p14:tracePt t="211489" x="1220788" y="3614738"/>
          <p14:tracePt t="211496" x="1227138" y="3614738"/>
          <p14:tracePt t="211504" x="1233488" y="3614738"/>
          <p14:tracePt t="211511" x="1239838" y="3614738"/>
          <p14:tracePt t="211519" x="1246188" y="3614738"/>
          <p14:tracePt t="211527" x="1263650" y="3614738"/>
          <p14:tracePt t="211534" x="1282700" y="3614738"/>
          <p14:tracePt t="211542" x="1289050" y="3614738"/>
          <p14:tracePt t="211549" x="1301750" y="3614738"/>
          <p14:tracePt t="211558" x="1306513" y="3614738"/>
          <p14:tracePt t="211564" x="1325563" y="3614738"/>
          <p14:tracePt t="211572" x="1331913" y="3614738"/>
          <p14:tracePt t="211579" x="1344613" y="3614738"/>
          <p14:tracePt t="211587" x="1355725" y="3619500"/>
          <p14:tracePt t="211594" x="1362075" y="3619500"/>
          <p14:tracePt t="211601" x="1381125" y="3619500"/>
          <p14:tracePt t="211610" x="1400175" y="3619500"/>
          <p14:tracePt t="211617" x="1406525" y="3619500"/>
          <p14:tracePt t="211625" x="1423988" y="3619500"/>
          <p14:tracePt t="211632" x="1443038" y="3632200"/>
          <p14:tracePt t="211639" x="1449388" y="3632200"/>
          <p14:tracePt t="211646" x="1466850" y="3632200"/>
          <p14:tracePt t="211654" x="1504950" y="3632200"/>
          <p14:tracePt t="211661" x="1516063" y="3638550"/>
          <p14:tracePt t="211669" x="1528763" y="3638550"/>
          <p14:tracePt t="211677" x="1547813" y="3638550"/>
          <p14:tracePt t="211684" x="1566863" y="3638550"/>
          <p14:tracePt t="211691" x="1571625" y="3638550"/>
          <p14:tracePt t="211699" x="1590675" y="3638550"/>
          <p14:tracePt t="211708" x="1609725" y="3638550"/>
          <p14:tracePt t="211714" x="1616075" y="3644900"/>
          <p14:tracePt t="211721" x="1633538" y="3644900"/>
          <p14:tracePt t="211729" x="1652588" y="3644900"/>
          <p14:tracePt t="211737" x="1665288" y="3644900"/>
          <p14:tracePt t="211744" x="1689100" y="3651250"/>
          <p14:tracePt t="211751" x="1708150" y="3651250"/>
          <p14:tracePt t="211764" x="1714500" y="3651250"/>
          <p14:tracePt t="211765" x="1720850" y="3651250"/>
          <p14:tracePt t="211774" x="1744663" y="3651250"/>
          <p14:tracePt t="211780" x="1763713" y="3651250"/>
          <p14:tracePt t="211789" x="1776413" y="3651250"/>
          <p14:tracePt t="211796" x="1793875" y="3651250"/>
          <p14:tracePt t="211803" x="1812925" y="3651250"/>
          <p14:tracePt t="211811" x="1825625" y="3651250"/>
          <p14:tracePt t="211818" x="1836738" y="3651250"/>
          <p14:tracePt t="211826" x="1849438" y="3651250"/>
          <p14:tracePt t="211833" x="1862138" y="3651250"/>
          <p14:tracePt t="211841" x="1881188" y="3657600"/>
          <p14:tracePt t="211848" x="1911350" y="3657600"/>
          <p14:tracePt t="211857" x="1924050" y="3657600"/>
          <p14:tracePt t="211863" x="1947863" y="3657600"/>
          <p14:tracePt t="211871" x="1979613" y="3657600"/>
          <p14:tracePt t="211878" x="2022475" y="3657600"/>
          <p14:tracePt t="211886" x="2028825" y="3657600"/>
          <p14:tracePt t="211893" x="2058988" y="3657600"/>
          <p14:tracePt t="211901" x="2097088" y="3657600"/>
          <p14:tracePt t="211909" x="2108200" y="3657600"/>
          <p14:tracePt t="211915" x="2146300" y="3657600"/>
          <p14:tracePt t="211924" x="2163763" y="3657600"/>
          <p14:tracePt t="211930" x="2176463" y="3657600"/>
          <p14:tracePt t="211938" x="2201863" y="3657600"/>
          <p14:tracePt t="211946" x="2219325" y="3657600"/>
          <p14:tracePt t="211954" x="2232025" y="3657600"/>
          <p14:tracePt t="211961" x="2251075" y="3657600"/>
          <p14:tracePt t="211968" x="2300288" y="3657600"/>
          <p14:tracePt t="211976" x="2324100" y="3657600"/>
          <p14:tracePt t="211983" x="2362200" y="3657600"/>
          <p14:tracePt t="211991" x="2398713" y="3657600"/>
          <p14:tracePt t="211998" x="2447925" y="3657600"/>
          <p14:tracePt t="212007" x="2471738" y="3657600"/>
          <p14:tracePt t="212013" x="2516188" y="3657600"/>
          <p14:tracePt t="212021" x="2565400" y="3657600"/>
          <p14:tracePt t="212028" x="2582863" y="3657600"/>
          <p14:tracePt t="212047" x="2682875" y="3670300"/>
          <p14:tracePt t="212051" x="2713038" y="3670300"/>
          <p14:tracePt t="212059" x="2755900" y="3670300"/>
          <p14:tracePt t="212066" x="2817813" y="3670300"/>
          <p14:tracePt t="212074" x="2843213" y="3670300"/>
          <p14:tracePt t="212080" x="2879725" y="3670300"/>
          <p14:tracePt t="212089" x="2941638" y="3670300"/>
          <p14:tracePt t="212096" x="2990850" y="3670300"/>
          <p14:tracePt t="212103" x="3008313" y="3670300"/>
          <p14:tracePt t="212111" x="3063875" y="3670300"/>
          <p14:tracePt t="212119" x="3119438" y="3675063"/>
          <p14:tracePt t="212126" x="3157538" y="3675063"/>
          <p14:tracePt t="212133" x="3217863" y="3675063"/>
          <p14:tracePt t="212141" x="3305175" y="3675063"/>
          <p14:tracePt t="212148" x="3341688" y="3675063"/>
          <p14:tracePt t="212157" x="3416300" y="3675063"/>
          <p14:tracePt t="212163" x="3478213" y="3675063"/>
          <p14:tracePt t="212171" x="3495675" y="3675063"/>
          <p14:tracePt t="212178" x="3544888" y="3675063"/>
          <p14:tracePt t="212186" x="3582988" y="3675063"/>
          <p14:tracePt t="212193" x="3613150" y="3675063"/>
          <p14:tracePt t="212201" x="3638550" y="3675063"/>
          <p14:tracePt t="212208" x="3687763" y="3675063"/>
          <p14:tracePt t="212216" x="3736975" y="3675063"/>
          <p14:tracePt t="212224" x="3754438" y="3675063"/>
          <p14:tracePt t="212230" x="3803650" y="3675063"/>
          <p14:tracePt t="212238" x="3841750" y="3675063"/>
          <p14:tracePt t="212246" x="3865563" y="3675063"/>
          <p14:tracePt t="212253" x="3914775" y="3675063"/>
          <p14:tracePt t="212261" x="3963988" y="3675063"/>
          <p14:tracePt t="212268" x="3983038" y="3675063"/>
          <p14:tracePt t="212276" x="4038600" y="3675063"/>
          <p14:tracePt t="212284" x="4094163" y="3675063"/>
          <p14:tracePt t="212291" x="4113213" y="3675063"/>
          <p14:tracePt t="212298" x="4124325" y="3675063"/>
          <p14:tracePt t="212307" x="4143375" y="3675063"/>
          <p14:tracePt t="212313" x="4156075" y="3675063"/>
          <p14:tracePt t="212321" x="4168775" y="3675063"/>
          <p14:tracePt t="212328" x="4186238" y="3675063"/>
          <p14:tracePt t="212336" x="4205288" y="3675063"/>
          <p14:tracePt t="212343" x="4211638" y="3675063"/>
          <p14:tracePt t="212351" x="4229100" y="3663950"/>
          <p14:tracePt t="212358" x="4248150" y="3657600"/>
          <p14:tracePt t="212365" x="4254500" y="3651250"/>
          <p14:tracePt t="212374" x="4273550" y="3638550"/>
          <p14:tracePt t="212380" x="4297363" y="3625850"/>
          <p14:tracePt t="212390" x="4297363" y="3619500"/>
          <p14:tracePt t="212396" x="4310063" y="3614738"/>
          <p14:tracePt t="212403" x="4322763" y="3608388"/>
          <p14:tracePt t="212411" x="4333875" y="3602038"/>
          <p14:tracePt t="212418" x="4333875" y="3595688"/>
          <p14:tracePt t="212426" x="4340225" y="3589338"/>
          <p14:tracePt t="212433" x="4346575" y="3589338"/>
          <p14:tracePt t="212448" x="4352925" y="3589338"/>
          <p14:tracePt t="212457" x="4352925" y="3576638"/>
          <p14:tracePt t="212463" x="4352925" y="3570288"/>
          <p14:tracePt t="212471" x="4359275" y="3559175"/>
          <p14:tracePt t="212478" x="4359275" y="3546475"/>
          <p14:tracePt t="212486" x="4365625" y="3540125"/>
          <p14:tracePt t="212493" x="4365625" y="3533775"/>
          <p14:tracePt t="212501" x="4371975" y="3521075"/>
          <p14:tracePt t="212516" x="4371975" y="3503613"/>
          <p14:tracePt t="212524" x="4371975" y="3490913"/>
          <p14:tracePt t="212531" x="4371975" y="3478213"/>
          <p14:tracePt t="212540" x="4371975" y="3471863"/>
          <p14:tracePt t="212546" x="4371975" y="3465513"/>
          <p14:tracePt t="212553" x="4371975" y="3454400"/>
          <p14:tracePt t="212568" x="4371975" y="3448050"/>
          <p14:tracePt t="212622" x="4365625" y="3448050"/>
          <p14:tracePt t="212651" x="4359275" y="3448050"/>
          <p14:tracePt t="214180" x="4352925" y="3448050"/>
          <p14:tracePt t="214187" x="4346575" y="3448050"/>
          <p14:tracePt t="214227" x="4340225" y="3448050"/>
          <p14:tracePt t="214242" x="4329113" y="3448050"/>
          <p14:tracePt t="214249" x="4322763" y="3454400"/>
          <p14:tracePt t="214257" x="4316413" y="3454400"/>
          <p14:tracePt t="214262" x="4310063" y="3459163"/>
          <p14:tracePt t="214270" x="4303713" y="3465513"/>
          <p14:tracePt t="214277" x="4303713" y="3478213"/>
          <p14:tracePt t="214285" x="4303713" y="3484563"/>
          <p14:tracePt t="214292" x="4297363" y="3490913"/>
          <p14:tracePt t="214301" x="4291013" y="3514725"/>
          <p14:tracePt t="214308" x="4291013" y="3521075"/>
          <p14:tracePt t="214315" x="4284663" y="3533775"/>
          <p14:tracePt t="214323" x="4279900" y="3559175"/>
          <p14:tracePt t="214330" x="4279900" y="3570288"/>
          <p14:tracePt t="214339" x="4273550" y="3589338"/>
          <p14:tracePt t="214345" x="4267200" y="3619500"/>
          <p14:tracePt t="214353" x="4267200" y="3632200"/>
          <p14:tracePt t="214360" x="4267200" y="3651250"/>
          <p14:tracePt t="214368" x="4267200" y="3670300"/>
          <p14:tracePt t="214375" x="4267200" y="3681413"/>
          <p14:tracePt t="214383" x="4267200" y="3700463"/>
          <p14:tracePt t="214390" x="4267200" y="3713163"/>
          <p14:tracePt t="214399" x="4267200" y="3719513"/>
          <p14:tracePt t="214406" x="4267200" y="3724275"/>
          <p14:tracePt t="214413" x="4267200" y="3730625"/>
          <p14:tracePt t="214451" x="4267200" y="3736975"/>
          <p14:tracePt t="214466" x="4267200" y="3743325"/>
          <p14:tracePt t="214684" x="4267200" y="3749675"/>
          <p14:tracePt t="214692" x="4273550" y="3756025"/>
          <p14:tracePt t="214707" x="4273550" y="3762375"/>
          <p14:tracePt t="214722" x="4279900" y="3768725"/>
          <p14:tracePt t="214729" x="4284663" y="3786188"/>
          <p14:tracePt t="214737" x="4284663" y="3817938"/>
          <p14:tracePt t="214744" x="4291013" y="3830638"/>
          <p14:tracePt t="214751" x="4291013" y="3854450"/>
          <p14:tracePt t="214760" x="4291013" y="3884613"/>
          <p14:tracePt t="214766" x="4291013" y="3903663"/>
          <p14:tracePt t="214776" x="4291013" y="3959225"/>
          <p14:tracePt t="214781" x="4291013" y="4008438"/>
          <p14:tracePt t="214789" x="4291013" y="4040188"/>
          <p14:tracePt t="214796" x="4291013" y="4083050"/>
          <p14:tracePt t="214805" x="4291013" y="4138613"/>
          <p14:tracePt t="214811" x="4291013" y="4156075"/>
          <p14:tracePt t="214819" x="4291013" y="4175125"/>
          <p14:tracePt t="214827" x="4291013" y="4243388"/>
          <p14:tracePt t="214834" x="4291013" y="4256088"/>
          <p14:tracePt t="214843" x="4273550" y="4286250"/>
          <p14:tracePt t="214849" x="4254500" y="4322763"/>
          <p14:tracePt t="214857" x="4248150" y="4335463"/>
          <p14:tracePt t="214864" x="4241800" y="4360863"/>
          <p14:tracePt t="214871" x="4229100" y="4378325"/>
          <p14:tracePt t="214879" x="4224338" y="4397375"/>
          <p14:tracePt t="214887" x="4217988" y="4410075"/>
          <p14:tracePt t="214894" x="4211638" y="4433888"/>
          <p14:tracePt t="214901" x="4205288" y="4446588"/>
          <p14:tracePt t="214910" x="4198938" y="4446588"/>
          <p14:tracePt t="214917" x="4192588" y="4459288"/>
          <p14:tracePt t="214926" x="4186238" y="4465638"/>
          <p14:tracePt t="214931" x="4179888" y="4465638"/>
          <p14:tracePt t="214939" x="4162425" y="4471988"/>
          <p14:tracePt t="214946" x="4143375" y="4489450"/>
          <p14:tracePt t="214954" x="4130675" y="4495800"/>
          <p14:tracePt t="214963" x="4113213" y="4508500"/>
          <p14:tracePt t="214969" x="4087813" y="4514850"/>
          <p14:tracePt t="214977" x="4075113" y="4521200"/>
          <p14:tracePt t="214983" x="4068763" y="4532313"/>
          <p14:tracePt t="214991" x="4057650" y="4538663"/>
          <p14:tracePt t="214998" x="4044950" y="4545013"/>
          <p14:tracePt t="215006" x="4038600" y="4545013"/>
          <p14:tracePt t="215021" x="4032250" y="4545013"/>
          <p14:tracePt t="215050" x="4025900" y="4545013"/>
          <p14:tracePt t="215058" x="4019550" y="4545013"/>
          <p14:tracePt t="215065" x="4013200" y="4545013"/>
          <p14:tracePt t="215075" x="4002088" y="4545013"/>
          <p14:tracePt t="215081" x="3995738" y="4551363"/>
          <p14:tracePt t="215096" x="3983038" y="4557713"/>
          <p14:tracePt t="215103" x="3976688" y="4557713"/>
          <p14:tracePt t="215111" x="3963988" y="4564063"/>
          <p14:tracePt t="215118" x="3959225" y="4564063"/>
          <p14:tracePt t="215133" x="3952875" y="4570413"/>
          <p14:tracePt t="215156" x="3946525" y="4570413"/>
          <p14:tracePt t="215171" x="3946525" y="4576763"/>
          <p14:tracePt t="215201" x="3946525" y="4581525"/>
          <p14:tracePt t="225797" x="3908425" y="4581525"/>
          <p14:tracePt t="225803" x="3871913" y="4587875"/>
          <p14:tracePt t="225807" x="3792538" y="4587875"/>
          <p14:tracePt t="225815" x="3779838" y="4587875"/>
          <p14:tracePt t="225823" x="3754438" y="4587875"/>
          <p14:tracePt t="225830" x="3724275" y="4587875"/>
          <p14:tracePt t="225838" x="3705225" y="4587875"/>
          <p14:tracePt t="225845" x="3681413" y="4587875"/>
          <p14:tracePt t="225853" x="3649663" y="4587875"/>
          <p14:tracePt t="225860" x="3643313" y="4587875"/>
          <p14:tracePt t="225869" x="3619500" y="4587875"/>
          <p14:tracePt t="225875" x="3594100" y="4587875"/>
          <p14:tracePt t="225883" x="3582988" y="4587875"/>
          <p14:tracePt t="225890" x="3563938" y="4587875"/>
          <p14:tracePt t="225898" x="3538538" y="4587875"/>
          <p14:tracePt t="225913" x="3521075" y="4587875"/>
          <p14:tracePt t="225920" x="3495675" y="4587875"/>
          <p14:tracePt t="225928" x="3489325" y="4587875"/>
          <p14:tracePt t="225936" x="3482975" y="4587875"/>
          <p14:tracePt t="225943" x="3471863" y="4581525"/>
          <p14:tracePt t="225950" x="3440113" y="4581525"/>
          <p14:tracePt t="225957" x="3433763" y="4576763"/>
          <p14:tracePt t="225965" x="3429000" y="4576763"/>
          <p14:tracePt t="225972" x="3403600" y="4576763"/>
          <p14:tracePt t="225980" x="3390900" y="4576763"/>
          <p14:tracePt t="225988" x="3367088" y="4576763"/>
          <p14:tracePt t="225995" x="3341688" y="4576763"/>
          <p14:tracePt t="226003" x="3335338" y="4576763"/>
          <p14:tracePt t="226010" x="3322638" y="4576763"/>
          <p14:tracePt t="226020" x="3311525" y="4576763"/>
          <p14:tracePt t="226037" x="3298825" y="4576763"/>
          <p14:tracePt t="226048" x="3292475" y="4576763"/>
          <p14:tracePt t="226070" x="3286125" y="4570413"/>
          <p14:tracePt t="226085" x="3279775" y="4570413"/>
          <p14:tracePt t="226107" x="3273425" y="4570413"/>
          <p14:tracePt t="226123" x="3268663" y="4570413"/>
          <p14:tracePt t="226130" x="3262313" y="4570413"/>
          <p14:tracePt t="226146" x="3249613" y="4570413"/>
          <p14:tracePt t="226153" x="3243263" y="4570413"/>
          <p14:tracePt t="226160" x="3217863" y="4570413"/>
          <p14:tracePt t="226169" x="3200400" y="4564063"/>
          <p14:tracePt t="226175" x="3187700" y="4564063"/>
          <p14:tracePt t="226183" x="3175000" y="4564063"/>
          <p14:tracePt t="226190" x="3157538" y="4564063"/>
          <p14:tracePt t="226198" x="3151188" y="4557713"/>
          <p14:tracePt t="226206" x="3132138" y="4557713"/>
          <p14:tracePt t="226213" x="3119438" y="4557713"/>
          <p14:tracePt t="226220" x="3113088" y="4557713"/>
          <p14:tracePt t="226228" x="3108325" y="4557713"/>
          <p14:tracePt t="226236" x="3095625" y="4557713"/>
          <p14:tracePt t="226242" x="3082925" y="4557713"/>
          <p14:tracePt t="226250" x="3076575" y="4557713"/>
          <p14:tracePt t="226257" x="3076575" y="4551363"/>
          <p14:tracePt t="226265" x="3063875" y="4551363"/>
          <p14:tracePt t="226272" x="3057525" y="4551363"/>
          <p14:tracePt t="226317" x="3052763" y="4551363"/>
          <p14:tracePt t="226332" x="3046413" y="4545013"/>
          <p14:tracePt t="226339" x="3033713" y="4545013"/>
          <p14:tracePt t="226346" x="3027363" y="4538663"/>
          <p14:tracePt t="226354" x="3021013" y="4538663"/>
          <p14:tracePt t="226362" x="3008313" y="4532313"/>
          <p14:tracePt t="226377" x="3003550" y="4532313"/>
          <p14:tracePt t="226384" x="3003550" y="4527550"/>
          <p14:tracePt t="226391" x="2997200" y="4527550"/>
          <p14:tracePt t="226407" x="2990850" y="4527550"/>
          <p14:tracePt t="226421" x="2984500" y="4527550"/>
          <p14:tracePt t="226429" x="2984500" y="4521200"/>
          <p14:tracePt t="226437" x="2978150" y="4521200"/>
          <p14:tracePt t="226444" x="2978150" y="4514850"/>
          <p14:tracePt t="226452" x="2971800" y="4514850"/>
          <p14:tracePt t="226468" x="2971800" y="4508500"/>
          <p14:tracePt t="226482" x="2971800" y="4502150"/>
          <p14:tracePt t="226489" x="2965450" y="4502150"/>
          <p14:tracePt t="226497" x="2959100" y="4495800"/>
          <p14:tracePt t="226512" x="2952750" y="4495800"/>
          <p14:tracePt t="226520" x="2947988" y="4489450"/>
          <p14:tracePt t="226527" x="2941638" y="4489450"/>
          <p14:tracePt t="226542" x="2935288" y="4489450"/>
          <p14:tracePt t="226549" x="2935288" y="4483100"/>
          <p14:tracePt t="226572" x="2935288" y="4476750"/>
          <p14:tracePt t="226587" x="2928938" y="4476750"/>
          <p14:tracePt t="226993" x="2928938" y="4483100"/>
          <p14:tracePt t="227014" x="2935288" y="4489450"/>
          <p14:tracePt t="227022" x="2935288" y="4502150"/>
          <p14:tracePt t="227029" x="2941638" y="4508500"/>
          <p14:tracePt t="227036" x="2941638" y="4514850"/>
          <p14:tracePt t="227044" x="2947988" y="4527550"/>
          <p14:tracePt t="227051" x="2952750" y="4545013"/>
          <p14:tracePt t="227059" x="2952750" y="4551363"/>
          <p14:tracePt t="227066" x="2952750" y="4564063"/>
          <p14:tracePt t="227074" x="2952750" y="4576763"/>
          <p14:tracePt t="227090" x="2952750" y="4594225"/>
          <p14:tracePt t="227097" x="2952750" y="4606925"/>
          <p14:tracePt t="227105" x="2947988" y="4613275"/>
          <p14:tracePt t="227113" x="2941638" y="4632325"/>
          <p14:tracePt t="227120" x="2935288" y="4649788"/>
          <p14:tracePt t="227128" x="2935288" y="4675188"/>
          <p14:tracePt t="227143" x="2928938" y="4692650"/>
          <p14:tracePt t="227150" x="2922588" y="4718050"/>
          <p14:tracePt t="227165" x="2922588" y="4737100"/>
          <p14:tracePt t="227172" x="2916238" y="4760913"/>
          <p14:tracePt t="227181" x="2916238" y="4767263"/>
          <p14:tracePt t="227187" x="2909888" y="4779963"/>
          <p14:tracePt t="227195" x="2909888" y="4786313"/>
          <p14:tracePt t="227203" x="2909888" y="4792663"/>
          <p14:tracePt t="227210" x="2903538" y="4810125"/>
          <p14:tracePt t="227218" x="2903538" y="4848225"/>
          <p14:tracePt t="227225" x="2903538" y="4852988"/>
          <p14:tracePt t="227234" x="2903538" y="4859338"/>
          <p14:tracePt t="227240" x="2903538" y="4865688"/>
          <p14:tracePt t="227247" x="2897188" y="4872038"/>
          <p14:tracePt t="227255" x="2892425" y="4878388"/>
          <p14:tracePt t="227262" x="2892425" y="4884738"/>
          <p14:tracePt t="227270" x="2886075" y="4891088"/>
          <p14:tracePt t="227286" x="2879725" y="4897438"/>
          <p14:tracePt t="227292" x="2873375" y="4902200"/>
          <p14:tracePt t="227301" x="2867025" y="4908550"/>
          <p14:tracePt t="227307" x="2854325" y="4908550"/>
          <p14:tracePt t="227315" x="2843213" y="4914900"/>
          <p14:tracePt t="227322" x="2836863" y="4914900"/>
          <p14:tracePt t="227330" x="2830513" y="4914900"/>
          <p14:tracePt t="227337" x="2824163" y="4914900"/>
          <p14:tracePt t="227345" x="2811463" y="4914900"/>
          <p14:tracePt t="227352" x="2805113" y="4914900"/>
          <p14:tracePt t="227360" x="2798763" y="4914900"/>
          <p14:tracePt t="227368" x="2787650" y="4914900"/>
          <p14:tracePt t="227375" x="2774950" y="4914900"/>
          <p14:tracePt t="227383" x="2762250" y="4914900"/>
          <p14:tracePt t="227398" x="2755900" y="4921250"/>
          <p14:tracePt t="227405" x="2743200" y="4921250"/>
          <p14:tracePt t="227412" x="2732088" y="4921250"/>
          <p14:tracePt t="227420" x="2725738" y="4921250"/>
          <p14:tracePt t="227427" x="2706688" y="4927600"/>
          <p14:tracePt t="227435" x="2687638" y="4927600"/>
          <p14:tracePt t="227442" x="2682875" y="4927600"/>
          <p14:tracePt t="227451" x="2670175" y="4927600"/>
          <p14:tracePt t="227457" x="2651125" y="4927600"/>
          <p14:tracePt t="227465" x="2638425" y="4927600"/>
          <p14:tracePt t="227472" x="2627313" y="4927600"/>
          <p14:tracePt t="227480" x="2608263" y="4927600"/>
          <p14:tracePt t="227487" x="2595563" y="4927600"/>
          <p14:tracePt t="227495" x="2582863" y="4927600"/>
          <p14:tracePt t="227502" x="2565400" y="4927600"/>
          <p14:tracePt t="227510" x="2552700" y="4927600"/>
          <p14:tracePt t="227518" x="2546350" y="4927600"/>
          <p14:tracePt t="227525" x="2527300" y="4927600"/>
          <p14:tracePt t="227534" x="2522538" y="4927600"/>
          <p14:tracePt t="227547" x="2509838" y="4921250"/>
          <p14:tracePt t="227555" x="2503488" y="4921250"/>
          <p14:tracePt t="227562" x="2490788" y="4921250"/>
          <p14:tracePt t="227570" x="2484438" y="4921250"/>
          <p14:tracePt t="227577" x="2471738" y="4921250"/>
          <p14:tracePt t="227585" x="2460625" y="4921250"/>
          <p14:tracePt t="227601" x="2447925" y="4921250"/>
          <p14:tracePt t="227608" x="2435225" y="4921250"/>
          <p14:tracePt t="227615" x="2422525" y="4921250"/>
          <p14:tracePt t="227622" x="2417763" y="4921250"/>
          <p14:tracePt t="227631" x="2411413" y="4921250"/>
          <p14:tracePt t="227638" x="2405063" y="4921250"/>
          <p14:tracePt t="227653" x="2398713" y="4921250"/>
          <p14:tracePt t="227661" x="2392363" y="4914900"/>
          <p14:tracePt t="227668" x="2386013" y="4908550"/>
          <p14:tracePt t="227675" x="2379663" y="4908550"/>
          <p14:tracePt t="227684" x="2373313" y="4902200"/>
          <p14:tracePt t="227690" x="2366963" y="4897438"/>
          <p14:tracePt t="227698" x="2362200" y="4897438"/>
          <p14:tracePt t="227705" x="2362200" y="4891088"/>
          <p14:tracePt t="227713" x="2362200" y="4884738"/>
          <p14:tracePt t="227721" x="2349500" y="4884738"/>
          <p14:tracePt t="227736" x="2343150" y="4878388"/>
          <p14:tracePt t="227743" x="2336800" y="4878388"/>
          <p14:tracePt t="227751" x="2336800" y="4872038"/>
          <p14:tracePt t="227758" x="2330450" y="4872038"/>
          <p14:tracePt t="227767" x="2324100" y="4865688"/>
          <p14:tracePt t="227781" x="2317750" y="4865688"/>
          <p14:tracePt t="227871" x="2312988" y="4865688"/>
          <p14:tracePt t="227931" x="2306638" y="4865688"/>
          <p14:tracePt t="228418" x="2312988" y="4865688"/>
          <p14:tracePt t="228426" x="2336800" y="4865688"/>
          <p14:tracePt t="228433" x="2349500" y="4865688"/>
          <p14:tracePt t="228441" x="2366963" y="4859338"/>
          <p14:tracePt t="228447" x="2398713" y="4859338"/>
          <p14:tracePt t="228456" x="2417763" y="4859338"/>
          <p14:tracePt t="228463" x="2447925" y="4859338"/>
          <p14:tracePt t="228470" x="2471738" y="4859338"/>
          <p14:tracePt t="228478" x="2484438" y="4859338"/>
          <p14:tracePt t="228486" x="2522538" y="4852988"/>
          <p14:tracePt t="228493" x="2552700" y="4852988"/>
          <p14:tracePt t="228500" x="2571750" y="4852988"/>
          <p14:tracePt t="228510" x="2608263" y="4841875"/>
          <p14:tracePt t="228515" x="2620963" y="4835525"/>
          <p14:tracePt t="228523" x="2638425" y="4835525"/>
          <p14:tracePt t="228530" x="2651125" y="4835525"/>
          <p14:tracePt t="228538" x="2663825" y="4835525"/>
          <p14:tracePt t="228545" x="2676525" y="4829175"/>
          <p14:tracePt t="228553" x="2687638" y="4829175"/>
          <p14:tracePt t="228560" x="2700338" y="4829175"/>
          <p14:tracePt t="228568" x="2706688" y="4829175"/>
          <p14:tracePt t="228576" x="2713038" y="4829175"/>
          <p14:tracePt t="228583" x="2738438" y="4822825"/>
          <p14:tracePt t="228591" x="2762250" y="4822825"/>
          <p14:tracePt t="228597" x="2774950" y="4822825"/>
          <p14:tracePt t="228605" x="2792413" y="4822825"/>
          <p14:tracePt t="228613" x="2824163" y="4822825"/>
          <p14:tracePt t="228620" x="2830513" y="4822825"/>
          <p14:tracePt t="228628" x="2854325" y="4822825"/>
          <p14:tracePt t="228635" x="2873375" y="4822825"/>
          <p14:tracePt t="228643" x="2879725" y="4822825"/>
          <p14:tracePt t="228650" x="2897188" y="4822825"/>
          <p14:tracePt t="228659" x="2935288" y="4822825"/>
          <p14:tracePt t="228665" x="2952750" y="4822825"/>
          <p14:tracePt t="228673" x="2959100" y="4822825"/>
          <p14:tracePt t="228680" x="2978150" y="4822825"/>
          <p14:tracePt t="228688" x="3003550" y="4822825"/>
          <p14:tracePt t="228696" x="3014663" y="4822825"/>
          <p14:tracePt t="228702" x="3033713" y="4822825"/>
          <p14:tracePt t="228710" x="3063875" y="4822825"/>
          <p14:tracePt t="228717" x="3076575" y="4822825"/>
          <p14:tracePt t="228725" x="3095625" y="4822825"/>
          <p14:tracePt t="228732" x="3113088" y="4822825"/>
          <p14:tracePt t="228740" x="3119438" y="4822825"/>
          <p14:tracePt t="228747" x="3138488" y="4829175"/>
          <p14:tracePt t="228754" x="3151188" y="4829175"/>
          <p14:tracePt t="228762" x="3157538" y="4829175"/>
          <p14:tracePt t="228770" x="3163888" y="4829175"/>
          <p14:tracePt t="228777" x="3163888" y="4835525"/>
          <p14:tracePt t="228800" x="3168650" y="4835525"/>
          <p14:tracePt t="228808" x="3175000" y="4835525"/>
          <p14:tracePt t="228814" x="3187700" y="4835525"/>
          <p14:tracePt t="228822" x="3194050" y="4835525"/>
          <p14:tracePt t="228830" x="3200400" y="4835525"/>
          <p14:tracePt t="228860" x="3206750" y="4835525"/>
          <p14:tracePt t="229183" x="3200400" y="4835525"/>
          <p14:tracePt t="229191" x="3194050" y="4835525"/>
          <p14:tracePt t="229198" x="3181350" y="4835525"/>
          <p14:tracePt t="229205" x="3168650" y="4835525"/>
          <p14:tracePt t="229213" x="3151188" y="4841875"/>
          <p14:tracePt t="229220" x="3119438" y="4841875"/>
          <p14:tracePt t="229228" x="3101975" y="4841875"/>
          <p14:tracePt t="229236" x="3057525" y="4841875"/>
          <p14:tracePt t="229243" x="3003550" y="4841875"/>
          <p14:tracePt t="229250" x="2928938" y="4841875"/>
          <p14:tracePt t="229258" x="2909888" y="4841875"/>
          <p14:tracePt t="229266" x="2854325" y="4852988"/>
          <p14:tracePt t="229273" x="2805113" y="4852988"/>
          <p14:tracePt t="229282" x="2774950" y="4852988"/>
          <p14:tracePt t="229288" x="2732088" y="4852988"/>
          <p14:tracePt t="229296" x="2676525" y="4859338"/>
          <p14:tracePt t="229304" x="2663825" y="4859338"/>
          <p14:tracePt t="229311" x="2627313" y="4865688"/>
          <p14:tracePt t="229318" x="2589213" y="4878388"/>
          <p14:tracePt t="229326" x="2546350" y="4878388"/>
          <p14:tracePt t="229333" x="2527300" y="4884738"/>
          <p14:tracePt t="229340" x="2503488" y="4884738"/>
          <p14:tracePt t="229349" x="2441575" y="4884738"/>
          <p14:tracePt t="229356" x="2435225" y="4884738"/>
          <p14:tracePt t="229362" x="2392363" y="4891088"/>
          <p14:tracePt t="229369" x="2373313" y="4897438"/>
          <p14:tracePt t="229377" x="2366963" y="4897438"/>
          <p14:tracePt t="229384" x="2355850" y="4897438"/>
          <p14:tracePt t="229392" x="2343150" y="4902200"/>
          <p14:tracePt t="229399" x="2336800" y="4902200"/>
          <p14:tracePt t="229422" x="2330450" y="4902200"/>
          <p14:tracePt t="229437" x="2324100" y="4902200"/>
          <p14:tracePt t="229445" x="2317750" y="4902200"/>
          <p14:tracePt t="229461" x="2312988" y="4902200"/>
          <p14:tracePt t="229468" x="2306638" y="4902200"/>
          <p14:tracePt t="229476" x="2300288" y="4902200"/>
          <p14:tracePt t="229484" x="2293938" y="4902200"/>
          <p14:tracePt t="229490" x="2287588" y="4902200"/>
          <p14:tracePt t="229499" x="2281238" y="4902200"/>
          <p14:tracePt t="229513" x="2274888" y="4902200"/>
          <p14:tracePt t="229535" x="2268538" y="4902200"/>
          <p14:tracePt t="229558" x="2262188" y="4897438"/>
          <p14:tracePt t="229813" x="2274888" y="4897438"/>
          <p14:tracePt t="229821" x="2306638" y="4897438"/>
          <p14:tracePt t="229828" x="2324100" y="4897438"/>
          <p14:tracePt t="229836" x="2379663" y="4897438"/>
          <p14:tracePt t="229842" x="2454275" y="4897438"/>
          <p14:tracePt t="229851" x="2490788" y="4897438"/>
          <p14:tracePt t="229858" x="2559050" y="4884738"/>
          <p14:tracePt t="229866" x="2644775" y="4884738"/>
          <p14:tracePt t="229873" x="2663825" y="4884738"/>
          <p14:tracePt t="229880" x="2732088" y="4878388"/>
          <p14:tracePt t="229889" x="2781300" y="4865688"/>
          <p14:tracePt t="229895" x="2843213" y="4865688"/>
          <p14:tracePt t="229904" x="2867025" y="4865688"/>
          <p14:tracePt t="229910" x="2903538" y="4865688"/>
          <p14:tracePt t="229918" x="2928938" y="4865688"/>
          <p14:tracePt t="229925" x="2947988" y="4865688"/>
          <p14:tracePt t="229933" x="2984500" y="4865688"/>
          <p14:tracePt t="229940" x="3021013" y="4865688"/>
          <p14:tracePt t="229948" x="3046413" y="4865688"/>
          <p14:tracePt t="229958" x="3089275" y="4865688"/>
          <p14:tracePt t="229963" x="3125788" y="4865688"/>
          <p14:tracePt t="229972" x="3151188" y="4865688"/>
          <p14:tracePt t="229978" x="3163888" y="4865688"/>
          <p14:tracePt t="229985" x="3168650" y="4865688"/>
          <p14:tracePt t="230001" x="3181350" y="4865688"/>
          <p14:tracePt t="230016" x="3187700" y="4865688"/>
          <p14:tracePt t="230045" x="3194050" y="4865688"/>
          <p14:tracePt t="230054" x="3200400" y="4865688"/>
          <p14:tracePt t="230060" x="3206750" y="4865688"/>
          <p14:tracePt t="230075" x="3213100" y="4865688"/>
          <p14:tracePt t="230278" x="3194050" y="4859338"/>
          <p14:tracePt t="230286" x="3181350" y="4859338"/>
          <p14:tracePt t="230293" x="3168650" y="4859338"/>
          <p14:tracePt t="230301" x="3138488" y="4859338"/>
          <p14:tracePt t="230308" x="3113088" y="4859338"/>
          <p14:tracePt t="230316" x="3101975" y="4859338"/>
          <p14:tracePt t="230323" x="3052763" y="4859338"/>
          <p14:tracePt t="230330" x="2952750" y="4859338"/>
          <p14:tracePt t="230339" x="2928938" y="4859338"/>
          <p14:tracePt t="230346" x="2879725" y="4859338"/>
          <p14:tracePt t="230354" x="2830513" y="4859338"/>
          <p14:tracePt t="230360" x="2768600" y="4859338"/>
          <p14:tracePt t="230370" x="2749550" y="4859338"/>
          <p14:tracePt t="230375" x="2700338" y="4859338"/>
          <p14:tracePt t="230383" x="2663825" y="4859338"/>
          <p14:tracePt t="230390" x="2638425" y="4859338"/>
          <p14:tracePt t="230398" x="2601913" y="4859338"/>
          <p14:tracePt t="230406" x="2559050" y="4859338"/>
          <p14:tracePt t="230413" x="2540000" y="4859338"/>
          <p14:tracePt t="230421" x="2497138" y="4859338"/>
          <p14:tracePt t="230428" x="2466975" y="4859338"/>
          <p14:tracePt t="230436" x="2454275" y="4859338"/>
          <p14:tracePt t="230443" x="2435225" y="4859338"/>
          <p14:tracePt t="230451" x="2417763" y="4859338"/>
          <p14:tracePt t="230458" x="2405063" y="4859338"/>
          <p14:tracePt t="230466" x="2398713" y="4859338"/>
          <p14:tracePt t="230473" x="2379663" y="4859338"/>
          <p14:tracePt t="230480" x="2362200" y="4859338"/>
          <p14:tracePt t="230488" x="2349500" y="4859338"/>
          <p14:tracePt t="230495" x="2336800" y="4859338"/>
          <p14:tracePt t="230503" x="2312988" y="4859338"/>
          <p14:tracePt t="230510" x="2300288" y="4859338"/>
          <p14:tracePt t="230520" x="2274888" y="4859338"/>
          <p14:tracePt t="230525" x="2262188" y="4859338"/>
          <p14:tracePt t="230533" x="2257425" y="4859338"/>
          <p14:tracePt t="230541" x="2219325" y="4859338"/>
          <p14:tracePt t="230549" x="2212975" y="4859338"/>
          <p14:tracePt t="232431" x="2206625" y="4859338"/>
          <p14:tracePt t="232438" x="2201863" y="4859338"/>
          <p14:tracePt t="232445" x="2201863" y="4865688"/>
          <p14:tracePt t="232453" x="2189163" y="4865688"/>
          <p14:tracePt t="232460" x="2176463" y="4865688"/>
          <p14:tracePt t="232468" x="2170113" y="4872038"/>
          <p14:tracePt t="232475" x="2157413" y="4872038"/>
          <p14:tracePt t="232483" x="2133600" y="4872038"/>
          <p14:tracePt t="232491" x="2127250" y="4872038"/>
          <p14:tracePt t="232498" x="2101850" y="4878388"/>
          <p14:tracePt t="232506" x="2084388" y="4878388"/>
          <p14:tracePt t="232513" x="2071688" y="4878388"/>
          <p14:tracePt t="232522" x="2065338" y="4884738"/>
          <p14:tracePt t="232527" x="2058988" y="4884738"/>
          <p14:tracePt t="232543" x="2052638" y="4884738"/>
          <p14:tracePt t="232551" x="2046288" y="4884738"/>
          <p14:tracePt t="232558" x="2041525" y="4884738"/>
          <p14:tracePt t="232565" x="2035175" y="4884738"/>
          <p14:tracePt t="232573" x="2028825" y="4884738"/>
          <p14:tracePt t="232580" x="2016125" y="4884738"/>
          <p14:tracePt t="232589" x="2009775" y="4884738"/>
          <p14:tracePt t="232595" x="1997075" y="4884738"/>
          <p14:tracePt t="232603" x="1985963" y="4884738"/>
          <p14:tracePt t="232610" x="1973263" y="4884738"/>
          <p14:tracePt t="232618" x="1960563" y="4884738"/>
          <p14:tracePt t="232625" x="1947863" y="4884738"/>
          <p14:tracePt t="232633" x="1936750" y="4884738"/>
          <p14:tracePt t="232640" x="1924050" y="4884738"/>
          <p14:tracePt t="232648" x="1911350" y="4884738"/>
          <p14:tracePt t="232663" x="1905000" y="4884738"/>
          <p14:tracePt t="232678" x="1892300" y="4884738"/>
          <p14:tracePt t="232686" x="1887538" y="4884738"/>
          <p14:tracePt t="232693" x="1881188" y="4884738"/>
          <p14:tracePt t="232700" x="1868488" y="4884738"/>
          <p14:tracePt t="232708" x="1855788" y="4884738"/>
          <p14:tracePt t="232723" x="1843088" y="4884738"/>
          <p14:tracePt t="232730" x="1831975" y="4884738"/>
          <p14:tracePt t="232739" x="1819275" y="4884738"/>
          <p14:tracePt t="232753" x="1812925" y="4884738"/>
          <p14:tracePt t="232760" x="1806575" y="4884738"/>
          <p14:tracePt t="232791" x="1800225" y="4884738"/>
          <p14:tracePt t="232805" x="1793875" y="4884738"/>
          <p14:tracePt t="232813" x="1787525" y="4884738"/>
          <p14:tracePt t="232822" x="1781175" y="4884738"/>
          <p14:tracePt t="232828" x="1776413" y="4884738"/>
          <p14:tracePt t="232836" x="1770063" y="4884738"/>
          <p14:tracePt t="232866" x="1763713" y="4884738"/>
          <p14:tracePt t="232895" x="1763713" y="4878388"/>
          <p14:tracePt t="232903" x="1757363" y="4878388"/>
          <p14:tracePt t="232910" x="1744663" y="4872038"/>
          <p14:tracePt t="232918" x="1738313" y="4872038"/>
          <p14:tracePt t="232926" x="1731963" y="4872038"/>
          <p14:tracePt t="232933" x="1727200" y="4872038"/>
          <p14:tracePt t="232941" x="1720850" y="4872038"/>
          <p14:tracePt t="234246" x="1727200" y="4872038"/>
          <p14:tracePt t="234253" x="1744663" y="4872038"/>
          <p14:tracePt t="234260" x="1776413" y="4878388"/>
          <p14:tracePt t="234268" x="1812925" y="4878388"/>
          <p14:tracePt t="234275" x="1831975" y="4878388"/>
          <p14:tracePt t="234283" x="1881188" y="4878388"/>
          <p14:tracePt t="234290" x="1954213" y="4878388"/>
          <p14:tracePt t="234298" x="1985963" y="4878388"/>
          <p14:tracePt t="234306" x="2041525" y="4878388"/>
          <p14:tracePt t="234313" x="2090738" y="4878388"/>
          <p14:tracePt t="234321" x="2139950" y="4878388"/>
          <p14:tracePt t="234328" x="2152650" y="4878388"/>
          <p14:tracePt t="234337" x="2163763" y="4878388"/>
          <p14:tracePt t="234343" x="2170113" y="4878388"/>
          <p14:tracePt t="234426" x="2170113" y="4872038"/>
          <p14:tracePt t="234448" x="2170113" y="4865688"/>
          <p14:tracePt t="234748" x="2182813" y="4865688"/>
          <p14:tracePt t="234756" x="2206625" y="4865688"/>
          <p14:tracePt t="234763" x="2244725" y="4865688"/>
          <p14:tracePt t="234771" x="2306638" y="4865688"/>
          <p14:tracePt t="234778" x="2324100" y="4865688"/>
          <p14:tracePt t="234785" x="2386013" y="4865688"/>
          <p14:tracePt t="234793" x="2460625" y="4865688"/>
          <p14:tracePt t="234801" x="2484438" y="4865688"/>
          <p14:tracePt t="234808" x="2552700" y="4865688"/>
          <p14:tracePt t="234815" x="2627313" y="4865688"/>
          <p14:tracePt t="234823" x="2687638" y="4852988"/>
          <p14:tracePt t="234830" x="2719388" y="4852988"/>
          <p14:tracePt t="234840" x="2762250" y="4852988"/>
          <p14:tracePt t="234845" x="2805113" y="4852988"/>
          <p14:tracePt t="234853" x="2824163" y="4852988"/>
          <p14:tracePt t="234860" x="2860675" y="4852988"/>
          <p14:tracePt t="234868" x="2909888" y="4852988"/>
          <p14:tracePt t="234876" x="2922588" y="4852988"/>
          <p14:tracePt t="234883" x="2959100" y="4859338"/>
          <p14:tracePt t="234890" x="2997200" y="4859338"/>
          <p14:tracePt t="234898" x="3008313" y="4859338"/>
          <p14:tracePt t="234906" x="3040063" y="4859338"/>
          <p14:tracePt t="234913" x="3063875" y="4859338"/>
          <p14:tracePt t="234921" x="3089275" y="4859338"/>
          <p14:tracePt t="234927" x="3101975" y="4859338"/>
          <p14:tracePt t="234936" x="3125788" y="4859338"/>
          <p14:tracePt t="234943" x="3144838" y="4859338"/>
          <p14:tracePt t="234951" x="3157538" y="4859338"/>
          <p14:tracePt t="234958" x="3168650" y="4859338"/>
          <p14:tracePt t="234965" x="3181350" y="4859338"/>
          <p14:tracePt t="234980" x="3187700" y="4859338"/>
          <p14:tracePt t="243872" x="3187700" y="4865688"/>
          <p14:tracePt t="243879" x="3163888" y="4878388"/>
          <p14:tracePt t="243892" x="3157538" y="4878388"/>
          <p14:tracePt t="243899" x="3144838" y="4878388"/>
          <p14:tracePt t="243906" x="3138488" y="4891088"/>
          <p14:tracePt t="243914" x="3119438" y="4891088"/>
          <p14:tracePt t="243921" x="3113088" y="4897438"/>
          <p14:tracePt t="243929" x="3113088" y="4902200"/>
          <p14:tracePt t="243936" x="3095625" y="4902200"/>
          <p14:tracePt t="243944" x="3089275" y="4908550"/>
          <p14:tracePt t="243951" x="3070225" y="4914900"/>
          <p14:tracePt t="243959" x="3057525" y="4927600"/>
          <p14:tracePt t="243966" x="3046413" y="4927600"/>
          <p14:tracePt t="243974" x="3040063" y="4927600"/>
          <p14:tracePt t="243981" x="3027363" y="4933950"/>
          <p14:tracePt t="243989" x="3021013" y="4940300"/>
          <p14:tracePt t="243996" x="3003550" y="4940300"/>
          <p14:tracePt t="244004" x="2984500" y="4946650"/>
          <p14:tracePt t="244012" x="2965450" y="4946650"/>
          <p14:tracePt t="244019" x="2952750" y="4946650"/>
          <p14:tracePt t="244031" x="2922588" y="4946650"/>
          <p14:tracePt t="244033" x="2903538" y="4946650"/>
          <p14:tracePt t="244041" x="2892425" y="4946650"/>
          <p14:tracePt t="244049" x="2854325" y="4946650"/>
          <p14:tracePt t="244056" x="2830513" y="4946650"/>
          <p14:tracePt t="244064" x="2811463" y="4946650"/>
          <p14:tracePt t="244071" x="2781300" y="4946650"/>
          <p14:tracePt t="244080" x="2762250" y="4946650"/>
          <p14:tracePt t="244086" x="2732088" y="4946650"/>
          <p14:tracePt t="244096" x="2719388" y="4946650"/>
          <p14:tracePt t="244101" x="2693988" y="4933950"/>
          <p14:tracePt t="244109" x="2682875" y="4933950"/>
          <p14:tracePt t="244116" x="2670175" y="4927600"/>
          <p14:tracePt t="244124" x="2638425" y="4914900"/>
          <p14:tracePt t="244132" x="2595563" y="4897438"/>
          <p14:tracePt t="244139" x="2582863" y="4897438"/>
          <p14:tracePt t="244146" x="2546350" y="4872038"/>
          <p14:tracePt t="244154" x="2497138" y="4865688"/>
          <p14:tracePt t="244162" x="2478088" y="4852988"/>
          <p14:tracePt t="244169" x="2441575" y="4848225"/>
          <p14:tracePt t="244176" x="2417763" y="4841875"/>
          <p14:tracePt t="244183" x="2405063" y="4829175"/>
          <p14:tracePt t="244191" x="2392363" y="4829175"/>
          <p14:tracePt t="244199" x="2373313" y="4816475"/>
          <p14:tracePt t="244206" x="2366963" y="4816475"/>
          <p14:tracePt t="244221" x="2362200" y="4816475"/>
          <p14:tracePt t="244229" x="2362200" y="4810125"/>
          <p14:tracePt t="244245" x="2355850" y="4810125"/>
          <p14:tracePt t="244259" x="2349500" y="4810125"/>
          <p14:tracePt t="244281" x="2343150" y="4810125"/>
          <p14:tracePt t="244289" x="2336800" y="4803775"/>
          <p14:tracePt t="244304" x="2330450" y="4803775"/>
          <p14:tracePt t="245354" x="2330450" y="4810125"/>
          <p14:tracePt t="245361" x="2330450" y="4816475"/>
          <p14:tracePt t="245369" x="2330450" y="4822825"/>
          <p14:tracePt t="245376" x="2330450" y="4829175"/>
          <p14:tracePt t="245385" x="2330450" y="4835525"/>
          <p14:tracePt t="245391" x="2330450" y="4841875"/>
          <p14:tracePt t="245400" x="2330450" y="4848225"/>
          <p14:tracePt t="245414" x="2330450" y="4852988"/>
          <p14:tracePt t="245436" x="2330450" y="4859338"/>
          <p14:tracePt t="245587" x="2324100" y="4859338"/>
          <p14:tracePt t="245609" x="2317750" y="4859338"/>
          <p14:tracePt t="246202" x="2324100" y="4859338"/>
          <p14:tracePt t="246209" x="2336800" y="4859338"/>
          <p14:tracePt t="246216" x="2355850" y="4859338"/>
          <p14:tracePt t="246222" x="2392363" y="4859338"/>
          <p14:tracePt t="246230" x="2411413" y="4859338"/>
          <p14:tracePt t="246237" x="2447925" y="4859338"/>
          <p14:tracePt t="246245" x="2484438" y="4859338"/>
          <p14:tracePt t="246253" x="2497138" y="4859338"/>
          <p14:tracePt t="246260" x="2546350" y="4859338"/>
          <p14:tracePt t="246268" x="2571750" y="4859338"/>
          <p14:tracePt t="246275" x="2589213" y="4859338"/>
          <p14:tracePt t="246284" x="2595563" y="4859338"/>
          <p14:tracePt t="246290" x="2614613" y="4859338"/>
          <p14:tracePt t="246298" x="2632075" y="4859338"/>
          <p14:tracePt t="246306" x="2638425" y="4852988"/>
          <p14:tracePt t="246313" x="2663825" y="4852988"/>
          <p14:tracePt t="246321" x="2693988" y="4852988"/>
          <p14:tracePt t="246328" x="2706688" y="4852988"/>
          <p14:tracePt t="246336" x="2732088" y="4848225"/>
          <p14:tracePt t="246343" x="2768600" y="4848225"/>
          <p14:tracePt t="246350" x="2792413" y="4848225"/>
          <p14:tracePt t="246358" x="2817813" y="4848225"/>
          <p14:tracePt t="246366" x="2847975" y="4848225"/>
          <p14:tracePt t="246373" x="2886075" y="4841875"/>
          <p14:tracePt t="246380" x="2897188" y="4841875"/>
          <p14:tracePt t="246388" x="2922588" y="4841875"/>
          <p14:tracePt t="246395" x="2941638" y="4841875"/>
          <p14:tracePt t="246403" x="2947988" y="4841875"/>
          <p14:tracePt t="246410" x="2971800" y="4841875"/>
          <p14:tracePt t="246418" x="3003550" y="4841875"/>
          <p14:tracePt t="246425" x="3021013" y="4841875"/>
          <p14:tracePt t="246433" x="3046413" y="4841875"/>
          <p14:tracePt t="246440" x="3076575" y="4841875"/>
          <p14:tracePt t="246448" x="3082925" y="4841875"/>
          <p14:tracePt t="246456" x="3108325" y="4841875"/>
          <p14:tracePt t="246463" x="3119438" y="4841875"/>
          <p14:tracePt t="246471" x="3125788" y="4841875"/>
          <p14:tracePt t="246478" x="3132138" y="4841875"/>
          <p14:tracePt t="246486" x="3144838" y="4841875"/>
          <p14:tracePt t="246493" x="3151188" y="4841875"/>
          <p14:tracePt t="246508" x="3157538" y="4841875"/>
          <p14:tracePt t="246516" x="3163888" y="4841875"/>
          <p14:tracePt t="246523" x="3168650" y="4841875"/>
          <p14:tracePt t="246538" x="3175000" y="4841875"/>
          <p14:tracePt t="246545" x="3181350" y="4841875"/>
          <p14:tracePt t="246553" x="3187700" y="4841875"/>
          <p14:tracePt t="246560" x="3194050" y="4841875"/>
          <p14:tracePt t="246734" x="3187700" y="4841875"/>
          <p14:tracePt t="246741" x="3175000" y="4841875"/>
          <p14:tracePt t="246749" x="3157538" y="4841875"/>
          <p14:tracePt t="246757" x="3151188" y="4841875"/>
          <p14:tracePt t="246764" x="3132138" y="4841875"/>
          <p14:tracePt t="246770" x="3108325" y="4841875"/>
          <p14:tracePt t="246779" x="3076575" y="4841875"/>
          <p14:tracePt t="246788" x="3040063" y="4841875"/>
          <p14:tracePt t="246794" x="2990850" y="4841875"/>
          <p14:tracePt t="246801" x="2952750" y="4841875"/>
          <p14:tracePt t="246809" x="2903538" y="4841875"/>
          <p14:tracePt t="246816" x="2830513" y="4841875"/>
          <p14:tracePt t="246823" x="2762250" y="4848225"/>
          <p14:tracePt t="246831" x="2738438" y="4848225"/>
          <p14:tracePt t="246839" x="2687638" y="4852988"/>
          <p14:tracePt t="246846" x="2638425" y="4852988"/>
          <p14:tracePt t="246854" x="2620963" y="4852988"/>
          <p14:tracePt t="246860" x="2571750" y="4865688"/>
          <p14:tracePt t="246868" x="2533650" y="4865688"/>
          <p14:tracePt t="246876" x="2516188" y="4865688"/>
          <p14:tracePt t="246883" x="2471738" y="4872038"/>
          <p14:tracePt t="246891" x="2422525" y="4872038"/>
          <p14:tracePt t="246898" x="2373313" y="4872038"/>
          <p14:tracePt t="246906" x="2355850" y="4872038"/>
          <p14:tracePt t="246913" x="2317750" y="4872038"/>
          <p14:tracePt t="246921" x="2293938" y="4872038"/>
          <p14:tracePt t="246928" x="2281238" y="4872038"/>
          <p14:tracePt t="246935" x="2244725" y="4872038"/>
          <p14:tracePt t="246943" x="2219325" y="4872038"/>
          <p14:tracePt t="246951" x="2212975" y="4872038"/>
          <p14:tracePt t="246958" x="2189163" y="4872038"/>
          <p14:tracePt t="246966" x="2170113" y="4872038"/>
          <p14:tracePt t="246973" x="2163763" y="4872038"/>
          <p14:tracePt t="246981" x="2152650" y="4872038"/>
          <p14:tracePt t="246988" x="2146300" y="4872038"/>
          <p14:tracePt t="246996" x="2133600" y="4872038"/>
          <p14:tracePt t="247004" x="2127250" y="4872038"/>
          <p14:tracePt t="247010" x="2114550" y="4872038"/>
          <p14:tracePt t="247018" x="2097088" y="4872038"/>
          <p14:tracePt t="247043" x="2071688" y="4872038"/>
          <p14:tracePt t="247048" x="2065338" y="4872038"/>
          <p14:tracePt t="247280" x="2071688" y="4872038"/>
          <p14:tracePt t="247288" x="2078038" y="4872038"/>
          <p14:tracePt t="247297" x="2090738" y="4872038"/>
          <p14:tracePt t="247303" x="2097088" y="4872038"/>
          <p14:tracePt t="247310" x="2114550" y="4872038"/>
          <p14:tracePt t="247318" x="2120900" y="4872038"/>
          <p14:tracePt t="247326" x="2146300" y="4872038"/>
          <p14:tracePt t="247333" x="2182813" y="4872038"/>
          <p14:tracePt t="247340" x="2201863" y="4872038"/>
          <p14:tracePt t="247348" x="2238375" y="4872038"/>
          <p14:tracePt t="247356" x="2300288" y="4872038"/>
          <p14:tracePt t="247364" x="2324100" y="4872038"/>
          <p14:tracePt t="247370" x="2392363" y="4872038"/>
          <p14:tracePt t="247378" x="2454275" y="4872038"/>
          <p14:tracePt t="247386" x="2497138" y="4872038"/>
          <p14:tracePt t="247393" x="2559050" y="4872038"/>
          <p14:tracePt t="247401" x="2608263" y="4872038"/>
          <p14:tracePt t="247408" x="2682875" y="4865688"/>
          <p14:tracePt t="247416" x="2700338" y="4865688"/>
          <p14:tracePt t="247422" x="2755900" y="4865688"/>
          <p14:tracePt t="247432" x="2811463" y="4865688"/>
          <p14:tracePt t="247439" x="2836863" y="4865688"/>
          <p14:tracePt t="247448" x="2867025" y="4865688"/>
          <p14:tracePt t="247454" x="2909888" y="4865688"/>
          <p14:tracePt t="247462" x="2922588" y="4865688"/>
          <p14:tracePt t="247469" x="2959100" y="4865688"/>
          <p14:tracePt t="247477" x="2978150" y="4865688"/>
          <p14:tracePt t="247484" x="2997200" y="4865688"/>
          <p14:tracePt t="247492" x="3027363" y="4865688"/>
          <p14:tracePt t="247499" x="3052763" y="4865688"/>
          <p14:tracePt t="247506" x="3076575" y="4865688"/>
          <p14:tracePt t="247515" x="3101975" y="4865688"/>
          <p14:tracePt t="247521" x="3151188" y="4865688"/>
          <p14:tracePt t="247529" x="3168650" y="4865688"/>
          <p14:tracePt t="247536" x="3181350" y="4865688"/>
          <p14:tracePt t="247544" x="3200400" y="4865688"/>
          <p14:tracePt t="247551" x="3213100" y="4865688"/>
          <p14:tracePt t="247559" x="3217863" y="4865688"/>
          <p14:tracePt t="247567" x="3224213" y="4865688"/>
          <p14:tracePt t="247574" x="3230563" y="4865688"/>
          <p14:tracePt t="247582" x="3236913" y="4865688"/>
          <p14:tracePt t="248391" x="3224213" y="4865688"/>
          <p14:tracePt t="248397" x="3200400" y="4872038"/>
          <p14:tracePt t="248406" x="3168650" y="4872038"/>
          <p14:tracePt t="248414" x="3113088" y="4878388"/>
          <p14:tracePt t="248421" x="3040063" y="4878388"/>
          <p14:tracePt t="248429" x="2997200" y="4884738"/>
          <p14:tracePt t="248437" x="2909888" y="4884738"/>
          <p14:tracePt t="248444" x="2805113" y="4884738"/>
          <p14:tracePt t="248452" x="2719388" y="4884738"/>
          <p14:tracePt t="248459" x="2687638" y="4891088"/>
          <p14:tracePt t="248467" x="2601913" y="4891088"/>
          <p14:tracePt t="248474" x="2527300" y="4891088"/>
          <p14:tracePt t="248483" x="2497138" y="4891088"/>
          <p14:tracePt t="248489" x="2441575" y="4891088"/>
          <p14:tracePt t="248497" x="2379663" y="4891088"/>
          <p14:tracePt t="248504" x="2362200" y="4891088"/>
          <p14:tracePt t="248511" x="2324100" y="4891088"/>
          <p14:tracePt t="248519" x="2274888" y="4891088"/>
          <p14:tracePt t="248527" x="2244725" y="4891088"/>
          <p14:tracePt t="248535" x="2225675" y="4891088"/>
          <p14:tracePt t="248541" x="2201863" y="4891088"/>
          <p14:tracePt t="248550" x="2170113" y="4891088"/>
          <p14:tracePt t="248556" x="2163763" y="4891088"/>
          <p14:tracePt t="248565" x="2146300" y="4891088"/>
          <p14:tracePt t="248571" x="2139950" y="4891088"/>
          <p14:tracePt t="248587" x="2133600" y="4897438"/>
          <p14:tracePt t="249374" x="2146300" y="4897438"/>
          <p14:tracePt t="249382" x="2163763" y="4897438"/>
          <p14:tracePt t="249389" x="2201863" y="4897438"/>
          <p14:tracePt t="249397" x="2251075" y="4897438"/>
          <p14:tracePt t="249404" x="2324100" y="4897438"/>
          <p14:tracePt t="249411" x="2343150" y="4897438"/>
          <p14:tracePt t="249419" x="2398713" y="4897438"/>
          <p14:tracePt t="249427" x="2466975" y="4897438"/>
          <p14:tracePt t="249435" x="2490788" y="4902200"/>
          <p14:tracePt t="249441" x="2552700" y="4902200"/>
          <p14:tracePt t="249450" x="2601913" y="4902200"/>
          <p14:tracePt t="249456" x="2627313" y="4902200"/>
          <p14:tracePt t="249466" x="2663825" y="4902200"/>
          <p14:tracePt t="249471" x="2700338" y="4914900"/>
          <p14:tracePt t="249479" x="2713038" y="4914900"/>
          <p14:tracePt t="249486" x="2749550" y="4914900"/>
          <p14:tracePt t="249494" x="2798763" y="4921250"/>
          <p14:tracePt t="249502" x="2824163" y="4921250"/>
          <p14:tracePt t="249509" x="2867025" y="4927600"/>
          <p14:tracePt t="249516" x="2922588" y="4927600"/>
          <p14:tracePt t="249524" x="2984500" y="4927600"/>
          <p14:tracePt t="249532" x="3003550" y="4927600"/>
          <p14:tracePt t="249539" x="3046413" y="4927600"/>
          <p14:tracePt t="249547" x="3101975" y="4927600"/>
          <p14:tracePt t="249554" x="3125788" y="4927600"/>
          <p14:tracePt t="249561" x="3163888" y="4927600"/>
          <p14:tracePt t="249569" x="3217863" y="4921250"/>
          <p14:tracePt t="249577" x="3236913" y="4921250"/>
          <p14:tracePt t="249585" x="3273425" y="4914900"/>
          <p14:tracePt t="249591" x="3317875" y="4902200"/>
          <p14:tracePt t="249600" x="3335338" y="4902200"/>
          <p14:tracePt t="249606" x="3354388" y="4891088"/>
          <p14:tracePt t="249616" x="3409950" y="4891088"/>
          <p14:tracePt t="249621" x="3422650" y="4891088"/>
          <p14:tracePt t="249629" x="3452813" y="4891088"/>
          <p14:tracePt t="249636" x="3478213" y="4884738"/>
          <p14:tracePt t="249644" x="3508375" y="4878388"/>
          <p14:tracePt t="249652" x="3521075" y="4878388"/>
          <p14:tracePt t="249659" x="3551238" y="4872038"/>
          <p14:tracePt t="249666" x="3563938" y="4872038"/>
          <p14:tracePt t="249674" x="3570288" y="4872038"/>
          <p14:tracePt t="249682" x="3594100" y="4865688"/>
          <p14:tracePt t="249689" x="3606800" y="4865688"/>
          <p14:tracePt t="249697" x="3606800" y="4859338"/>
          <p14:tracePt t="249704" x="3619500" y="4852988"/>
          <p14:tracePt t="249711" x="3632200" y="4829175"/>
          <p14:tracePt t="249719" x="3638550" y="4829175"/>
          <p14:tracePt t="249727" x="3649663" y="4810125"/>
          <p14:tracePt t="249734" x="3656013" y="4797425"/>
          <p14:tracePt t="249741" x="3656013" y="4792663"/>
          <p14:tracePt t="249750" x="3656013" y="4779963"/>
          <p14:tracePt t="249756" x="3668713" y="4760913"/>
          <p14:tracePt t="249765" x="3668713" y="4737100"/>
          <p14:tracePt t="249771" x="3668713" y="4724400"/>
          <p14:tracePt t="249779" x="3668713" y="4705350"/>
          <p14:tracePt t="249786" x="3668713" y="4699000"/>
          <p14:tracePt t="249794" x="3668713" y="4692650"/>
          <p14:tracePt t="249801" x="3668713" y="4662488"/>
          <p14:tracePt t="249809" x="3662363" y="4643438"/>
          <p14:tracePt t="249816" x="3662363" y="4637088"/>
          <p14:tracePt t="249824" x="3656013" y="4613275"/>
          <p14:tracePt t="249832" x="3649663" y="4600575"/>
          <p14:tracePt t="249839" x="3649663" y="4594225"/>
          <p14:tracePt t="249847" x="3643313" y="4576763"/>
          <p14:tracePt t="249854" x="3625850" y="4557713"/>
          <p14:tracePt t="249861" x="3625850" y="4551363"/>
          <p14:tracePt t="249869" x="3613150" y="4538663"/>
          <p14:tracePt t="249877" x="3594100" y="4521200"/>
          <p14:tracePt t="249886" x="3576638" y="4502150"/>
          <p14:tracePt t="249891" x="3570288" y="4502150"/>
          <p14:tracePt t="249899" x="3557588" y="4489450"/>
          <p14:tracePt t="249906" x="3538538" y="4476750"/>
          <p14:tracePt t="249915" x="3533775" y="4471988"/>
          <p14:tracePt t="249921" x="3521075" y="4465638"/>
          <p14:tracePt t="249929" x="3508375" y="4459288"/>
          <p14:tracePt t="249936" x="3502025" y="4459288"/>
          <p14:tracePt t="249945" x="3495675" y="4452938"/>
          <p14:tracePt t="249952" x="3482975" y="4452938"/>
          <p14:tracePt t="249958" x="3482975" y="4446588"/>
          <p14:tracePt t="249967" x="3478213" y="4446588"/>
          <p14:tracePt t="249973" x="3471863" y="4440238"/>
          <p14:tracePt t="249981" x="3465513" y="4440238"/>
          <p14:tracePt t="249988" x="3459163" y="4433888"/>
          <p14:tracePt t="249996" x="3446463" y="4433888"/>
          <p14:tracePt t="250003" x="3433763" y="4427538"/>
          <p14:tracePt t="250010" x="3422650" y="4421188"/>
          <p14:tracePt t="250019" x="3409950" y="4416425"/>
          <p14:tracePt t="250034" x="3384550" y="4410075"/>
          <p14:tracePt t="250041" x="3348038" y="4391025"/>
          <p14:tracePt t="250048" x="3328988" y="4391025"/>
          <p14:tracePt t="250056" x="3317875" y="4384675"/>
          <p14:tracePt t="250064" x="3286125" y="4384675"/>
          <p14:tracePt t="250071" x="3268663" y="4378325"/>
          <p14:tracePt t="250078" x="3255963" y="4378325"/>
          <p14:tracePt t="250086" x="3236913" y="4371975"/>
          <p14:tracePt t="250093" x="3206750" y="4371975"/>
          <p14:tracePt t="250101" x="3194050" y="4371975"/>
          <p14:tracePt t="250108" x="3175000" y="4371975"/>
          <p14:tracePt t="250116" x="3157538" y="4371975"/>
          <p14:tracePt t="250123" x="3138488" y="4371975"/>
          <p14:tracePt t="250131" x="3132138" y="4371975"/>
          <p14:tracePt t="250138" x="3113088" y="4367213"/>
          <p14:tracePt t="250146" x="3101975" y="4367213"/>
          <p14:tracePt t="250153" x="3095625" y="4367213"/>
          <p14:tracePt t="250161" x="3082925" y="4367213"/>
          <p14:tracePt t="250168" x="3076575" y="4360863"/>
          <p14:tracePt t="250176" x="3070225" y="4360863"/>
          <p14:tracePt t="250191" x="3057525" y="4360863"/>
          <p14:tracePt t="250198" x="3052763" y="4360863"/>
          <p14:tracePt t="250206" x="3046413" y="4360863"/>
          <p14:tracePt t="250214" x="3040063" y="4360863"/>
          <p14:tracePt t="250220" x="3033713" y="4360863"/>
          <p14:tracePt t="250228" x="3027363" y="4360863"/>
          <p14:tracePt t="250243" x="3021013" y="4360863"/>
          <p14:tracePt t="250251" x="3014663" y="4360863"/>
          <p14:tracePt t="250266" x="3008313" y="4360863"/>
          <p14:tracePt t="250448" x="2997200" y="4367213"/>
          <p14:tracePt t="250453" x="2990850" y="4367213"/>
          <p14:tracePt t="250460" x="2978150" y="4371975"/>
          <p14:tracePt t="250467" x="2959100" y="4378325"/>
          <p14:tracePt t="250475" x="2941638" y="4384675"/>
          <p14:tracePt t="250483" x="2922588" y="4391025"/>
          <p14:tracePt t="250490" x="2916238" y="4391025"/>
          <p14:tracePt t="250498" x="2897188" y="4397375"/>
          <p14:tracePt t="250505" x="2886075" y="4403725"/>
          <p14:tracePt t="250513" x="2873375" y="4410075"/>
          <p14:tracePt t="250521" x="2860675" y="4410075"/>
          <p14:tracePt t="250528" x="2836863" y="4427538"/>
          <p14:tracePt t="250536" x="2824163" y="4427538"/>
          <p14:tracePt t="250543" x="2805113" y="4440238"/>
          <p14:tracePt t="250550" x="2774950" y="4446588"/>
          <p14:tracePt t="250558" x="2768600" y="4446588"/>
          <p14:tracePt t="250566" x="2738438" y="4459288"/>
          <p14:tracePt t="250573" x="2706688" y="4471988"/>
          <p14:tracePt t="250580" x="2700338" y="4471988"/>
          <p14:tracePt t="250588" x="2676525" y="4476750"/>
          <p14:tracePt t="250595" x="2657475" y="4483100"/>
          <p14:tracePt t="250603" x="2627313" y="4483100"/>
          <p14:tracePt t="250610" x="2620963" y="4483100"/>
          <p14:tracePt t="250618" x="2608263" y="4489450"/>
          <p14:tracePt t="250625" x="2578100" y="4489450"/>
          <p14:tracePt t="250633" x="2559050" y="4489450"/>
          <p14:tracePt t="250640" x="2540000" y="4489450"/>
          <p14:tracePt t="250648" x="2503488" y="4489450"/>
          <p14:tracePt t="250656" x="2490788" y="4489450"/>
          <p14:tracePt t="250663" x="2460625" y="4489450"/>
          <p14:tracePt t="250671" x="2447925" y="4489450"/>
          <p14:tracePt t="250678" x="2435225" y="4489450"/>
          <p14:tracePt t="250686" x="2417763" y="4489450"/>
          <p14:tracePt t="250693" x="2398713" y="4489450"/>
          <p14:tracePt t="250700" x="2392363" y="4489450"/>
          <p14:tracePt t="250708" x="2373313" y="4489450"/>
          <p14:tracePt t="250716" x="2355850" y="4489450"/>
          <p14:tracePt t="250723" x="2343150" y="4489450"/>
          <p14:tracePt t="250730" x="2330450" y="4489450"/>
          <p14:tracePt t="250738" x="2312988" y="4489450"/>
          <p14:tracePt t="250745" x="2287588" y="4489450"/>
          <p14:tracePt t="250753" x="2274888" y="4489450"/>
          <p14:tracePt t="250760" x="2244725" y="4489450"/>
          <p14:tracePt t="250768" x="2219325" y="4489450"/>
          <p14:tracePt t="250775" x="2206625" y="4489450"/>
          <p14:tracePt t="250783" x="2189163" y="4489450"/>
          <p14:tracePt t="250790" x="2163763" y="4489450"/>
          <p14:tracePt t="250798" x="2152650" y="4489450"/>
          <p14:tracePt t="250806" x="2139950" y="4489450"/>
          <p14:tracePt t="250813" x="2133600" y="4489450"/>
          <p14:tracePt t="250821" x="2127250" y="4489450"/>
          <p14:tracePt t="250828" x="2114550" y="4489450"/>
          <p14:tracePt t="250836" x="2101850" y="4489450"/>
          <p14:tracePt t="250843" x="2084388" y="4489450"/>
          <p14:tracePt t="250850" x="2078038" y="4489450"/>
          <p14:tracePt t="250858" x="2065338" y="4489450"/>
          <p14:tracePt t="250866" x="2052638" y="4483100"/>
          <p14:tracePt t="250873" x="2041525" y="4483100"/>
          <p14:tracePt t="250880" x="2028825" y="4476750"/>
          <p14:tracePt t="250888" x="2022475" y="4476750"/>
          <p14:tracePt t="250896" x="2009775" y="4476750"/>
          <p14:tracePt t="250903" x="1997075" y="4471988"/>
          <p14:tracePt t="250910" x="1979613" y="4471988"/>
          <p14:tracePt t="250919" x="1973263" y="4471988"/>
          <p14:tracePt t="250925" x="1954213" y="4471988"/>
          <p14:tracePt t="250933" x="1936750" y="4459288"/>
          <p14:tracePt t="250940" x="1930400" y="4459288"/>
          <p14:tracePt t="250948" x="1917700" y="4459288"/>
          <p14:tracePt t="250956" x="1898650" y="4459288"/>
          <p14:tracePt t="250963" x="1881188" y="4459288"/>
          <p14:tracePt t="250971" x="1868488" y="4452938"/>
          <p14:tracePt t="250978" x="1862138" y="4452938"/>
          <p14:tracePt t="250987" x="1843088" y="4452938"/>
          <p14:tracePt t="250993" x="1836738" y="4452938"/>
          <p14:tracePt t="251000" x="1831975" y="4452938"/>
          <p14:tracePt t="251008" x="1825625" y="4452938"/>
          <p14:tracePt t="251016" x="1819275" y="4446588"/>
          <p14:tracePt t="251023" x="1812925" y="4446588"/>
          <p14:tracePt t="251031" x="1793875" y="4440238"/>
          <p14:tracePt t="251038" x="1787525" y="4433888"/>
          <p14:tracePt t="251046" x="1776413" y="4433888"/>
          <p14:tracePt t="251053" x="1770063" y="4427538"/>
          <p14:tracePt t="251060" x="1763713" y="4427538"/>
          <p14:tracePt t="251068" x="1757363" y="4421188"/>
          <p14:tracePt t="251075" x="1751013" y="4421188"/>
          <p14:tracePt t="251090" x="1744663" y="4416425"/>
          <p14:tracePt t="251098" x="1738313" y="4410075"/>
          <p14:tracePt t="251113" x="1731963" y="4410075"/>
          <p14:tracePt t="251121" x="1731963" y="4403725"/>
          <p14:tracePt t="251128" x="1720850" y="4397375"/>
          <p14:tracePt t="251136" x="1720850" y="4391025"/>
          <p14:tracePt t="251151" x="1714500" y="4378325"/>
          <p14:tracePt t="251158" x="1708150" y="4371975"/>
          <p14:tracePt t="251166" x="1708150" y="4367213"/>
          <p14:tracePt t="251173" x="1708150" y="4360863"/>
          <p14:tracePt t="251180" x="1701800" y="4348163"/>
          <p14:tracePt t="251188" x="1701800" y="4341813"/>
          <p14:tracePt t="251196" x="1701800" y="4329113"/>
          <p14:tracePt t="251203" x="1701800" y="4316413"/>
          <p14:tracePt t="251210" x="1701800" y="4311650"/>
          <p14:tracePt t="251219" x="1701800" y="4298950"/>
          <p14:tracePt t="251225" x="1701800" y="4286250"/>
          <p14:tracePt t="251240" x="1701800" y="4273550"/>
          <p14:tracePt t="251248" x="1701800" y="4260850"/>
          <p14:tracePt t="251256" x="1708150" y="4249738"/>
          <p14:tracePt t="251263" x="1714500" y="4249738"/>
          <p14:tracePt t="251271" x="1720850" y="4237038"/>
          <p14:tracePt t="251278" x="1727200" y="4224338"/>
          <p14:tracePt t="251286" x="1731963" y="4217988"/>
          <p14:tracePt t="251293" x="1738313" y="4205288"/>
          <p14:tracePt t="251301" x="1757363" y="4200525"/>
          <p14:tracePt t="251308" x="1757363" y="4194175"/>
          <p14:tracePt t="251316" x="1770063" y="4194175"/>
          <p14:tracePt t="251323" x="1793875" y="4181475"/>
          <p14:tracePt t="251330" x="1812925" y="4181475"/>
          <p14:tracePt t="251338" x="1819275" y="4175125"/>
          <p14:tracePt t="251345" x="1831975" y="4175125"/>
          <p14:tracePt t="251353" x="1843088" y="4175125"/>
          <p14:tracePt t="251360" x="1868488" y="4175125"/>
          <p14:tracePt t="251369" x="1887538" y="4168775"/>
          <p14:tracePt t="251375" x="1892300" y="4168775"/>
          <p14:tracePt t="251383" x="1905000" y="4162425"/>
          <p14:tracePt t="251390" x="1947863" y="4156075"/>
          <p14:tracePt t="251398" x="2009775" y="4156075"/>
          <p14:tracePt t="251406" x="2016125" y="4151313"/>
          <p14:tracePt t="251413" x="2035175" y="4151313"/>
          <p14:tracePt t="251421" x="2052638" y="4151313"/>
          <p14:tracePt t="251428" x="2058988" y="4151313"/>
          <p14:tracePt t="251436" x="2078038" y="4144963"/>
          <p14:tracePt t="251443" x="2090738" y="4144963"/>
          <p14:tracePt t="251450" x="2101850" y="4144963"/>
          <p14:tracePt t="251458" x="2114550" y="4144963"/>
          <p14:tracePt t="251466" x="2133600" y="4138613"/>
          <p14:tracePt t="251473" x="2152650" y="4138613"/>
          <p14:tracePt t="251480" x="2176463" y="4138613"/>
          <p14:tracePt t="251488" x="2195513" y="4138613"/>
          <p14:tracePt t="251496" x="2232025" y="4138613"/>
          <p14:tracePt t="251503" x="2244725" y="4138613"/>
          <p14:tracePt t="251510" x="2281238" y="4138613"/>
          <p14:tracePt t="251519" x="2306638" y="4138613"/>
          <p14:tracePt t="251525" x="2317750" y="4138613"/>
          <p14:tracePt t="251533" x="2355850" y="4138613"/>
          <p14:tracePt t="251540" x="2386013" y="4138613"/>
          <p14:tracePt t="251548" x="2398713" y="4138613"/>
          <p14:tracePt t="251556" x="2417763" y="4138613"/>
          <p14:tracePt t="251563" x="2441575" y="4138613"/>
          <p14:tracePt t="251571" x="2447925" y="4138613"/>
          <p14:tracePt t="251578" x="2460625" y="4138613"/>
          <p14:tracePt t="251586" x="2478088" y="4138613"/>
          <p14:tracePt t="251593" x="2497138" y="4138613"/>
          <p14:tracePt t="251600" x="2503488" y="4138613"/>
          <p14:tracePt t="251608" x="2522538" y="4132263"/>
          <p14:tracePt t="251616" x="2540000" y="4132263"/>
          <p14:tracePt t="251623" x="2552700" y="4132263"/>
          <p14:tracePt t="251630" x="2565400" y="4132263"/>
          <p14:tracePt t="251638" x="2571750" y="4132263"/>
          <p14:tracePt t="251645" x="2582863" y="4132263"/>
          <p14:tracePt t="251653" x="2608263" y="4132263"/>
          <p14:tracePt t="251660" x="2627313" y="4132263"/>
          <p14:tracePt t="251669" x="2632075" y="4132263"/>
          <p14:tracePt t="251676" x="2644775" y="4132263"/>
          <p14:tracePt t="251683" x="2651125" y="4132263"/>
          <p14:tracePt t="251690" x="2657475" y="4132263"/>
          <p14:tracePt t="251698" x="2670175" y="4132263"/>
          <p14:tracePt t="251706" x="2682875" y="4132263"/>
          <p14:tracePt t="251713" x="2693988" y="4138613"/>
          <p14:tracePt t="251721" x="2700338" y="4138613"/>
          <p14:tracePt t="251728" x="2706688" y="4138613"/>
          <p14:tracePt t="251736" x="2719388" y="4151313"/>
          <p14:tracePt t="251743" x="2732088" y="4151313"/>
          <p14:tracePt t="251751" x="2743200" y="4162425"/>
          <p14:tracePt t="251758" x="2755900" y="4162425"/>
          <p14:tracePt t="251766" x="2762250" y="4168775"/>
          <p14:tracePt t="251773" x="2774950" y="4168775"/>
          <p14:tracePt t="251780" x="2781300" y="4168775"/>
          <p14:tracePt t="251788" x="2787650" y="4168775"/>
          <p14:tracePt t="251796" x="2787650" y="4175125"/>
          <p14:tracePt t="251803" x="2792413" y="4181475"/>
          <p14:tracePt t="251810" x="2798763" y="4181475"/>
          <p14:tracePt t="251819" x="2798763" y="4187825"/>
          <p14:tracePt t="251826" x="2805113" y="4194175"/>
          <p14:tracePt t="251841" x="2805113" y="4200525"/>
          <p14:tracePt t="251849" x="2817813" y="4200525"/>
          <p14:tracePt t="251856" x="2817813" y="4205288"/>
          <p14:tracePt t="251863" x="2817813" y="4211638"/>
          <p14:tracePt t="251871" x="2824163" y="4211638"/>
          <p14:tracePt t="251878" x="2830513" y="4217988"/>
          <p14:tracePt t="251886" x="2836863" y="4224338"/>
          <p14:tracePt t="251893" x="2843213" y="4230688"/>
          <p14:tracePt t="251900" x="2847975" y="4237038"/>
          <p14:tracePt t="251908" x="2847975" y="4243388"/>
          <p14:tracePt t="251916" x="2854325" y="4249738"/>
          <p14:tracePt t="251923" x="2854325" y="4256088"/>
          <p14:tracePt t="251930" x="2867025" y="4256088"/>
          <p14:tracePt t="251946" x="2867025" y="4260850"/>
          <p14:tracePt t="251953" x="2873375" y="4260850"/>
          <p14:tracePt t="251960" x="2873375" y="4267200"/>
          <p14:tracePt t="251968" x="2873375" y="4273550"/>
          <p14:tracePt t="251976" x="2873375" y="4279900"/>
          <p14:tracePt t="251983" x="2873375" y="4286250"/>
          <p14:tracePt t="251990" x="2873375" y="4292600"/>
          <p14:tracePt t="252006" x="2873375" y="4298950"/>
          <p14:tracePt t="252013" x="2873375" y="4305300"/>
          <p14:tracePt t="252021" x="2873375" y="4316413"/>
          <p14:tracePt t="252038" x="2873375" y="4329113"/>
          <p14:tracePt t="252043" x="2873375" y="4335463"/>
          <p14:tracePt t="252050" x="2873375" y="4354513"/>
          <p14:tracePt t="252058" x="2867025" y="4367213"/>
          <p14:tracePt t="252073" x="2854325" y="4378325"/>
          <p14:tracePt t="252080" x="2854325" y="4384675"/>
          <p14:tracePt t="252088" x="2847975" y="4403725"/>
          <p14:tracePt t="252096" x="2843213" y="4416425"/>
          <p14:tracePt t="252103" x="2836863" y="4427538"/>
          <p14:tracePt t="252110" x="2830513" y="4440238"/>
          <p14:tracePt t="252119" x="2824163" y="4452938"/>
          <p14:tracePt t="252125" x="2824163" y="4459288"/>
          <p14:tracePt t="252133" x="2817813" y="4465638"/>
          <p14:tracePt t="252140" x="2811463" y="4476750"/>
          <p14:tracePt t="252148" x="2811463" y="4483100"/>
          <p14:tracePt t="252156" x="2805113" y="4489450"/>
          <p14:tracePt t="252163" x="2798763" y="4489450"/>
          <p14:tracePt t="252171" x="2774950" y="4508500"/>
          <p14:tracePt t="252178" x="2762250" y="4514850"/>
          <p14:tracePt t="252186" x="2749550" y="4521200"/>
          <p14:tracePt t="252193" x="2732088" y="4527550"/>
          <p14:tracePt t="252200" x="2725738" y="4527550"/>
          <p14:tracePt t="252209" x="2713038" y="4532313"/>
          <p14:tracePt t="252216" x="2700338" y="4532313"/>
          <p14:tracePt t="252223" x="2693988" y="4538663"/>
          <p14:tracePt t="252230" x="2676525" y="4538663"/>
          <p14:tracePt t="252238" x="2657475" y="4545013"/>
          <p14:tracePt t="252246" x="2644775" y="4545013"/>
          <p14:tracePt t="252253" x="2620963" y="4551363"/>
          <p14:tracePt t="252260" x="2595563" y="4551363"/>
          <p14:tracePt t="252269" x="2571750" y="4551363"/>
          <p14:tracePt t="252275" x="2552700" y="4551363"/>
          <p14:tracePt t="252283" x="2527300" y="4557713"/>
          <p14:tracePt t="252290" x="2503488" y="4557713"/>
          <p14:tracePt t="252298" x="2484438" y="4557713"/>
          <p14:tracePt t="252305" x="2454275" y="4557713"/>
          <p14:tracePt t="252312" x="2435225" y="4557713"/>
          <p14:tracePt t="252320" x="2422525" y="4557713"/>
          <p14:tracePt t="252327" x="2405063" y="4557713"/>
          <p14:tracePt t="252335" x="2386013" y="4557713"/>
          <p14:tracePt t="252343" x="2373313" y="4557713"/>
          <p14:tracePt t="252350" x="2343150" y="4557713"/>
          <p14:tracePt t="252358" x="2324100" y="4557713"/>
          <p14:tracePt t="252366" x="2306638" y="4557713"/>
          <p14:tracePt t="252374" x="2287588" y="4557713"/>
          <p14:tracePt t="252381" x="2257425" y="4557713"/>
          <p14:tracePt t="252389" x="2232025" y="4557713"/>
          <p14:tracePt t="252397" x="2219325" y="4557713"/>
          <p14:tracePt t="252404" x="2189163" y="4551363"/>
          <p14:tracePt t="252411" x="2163763" y="4551363"/>
          <p14:tracePt t="252420" x="2157413" y="4551363"/>
          <p14:tracePt t="252426" x="2139950" y="4545013"/>
          <p14:tracePt t="252434" x="2120900" y="4545013"/>
          <p14:tracePt t="252441" x="2108200" y="4545013"/>
          <p14:tracePt t="252449" x="2101850" y="4538663"/>
          <p14:tracePt t="252457" x="2090738" y="4538663"/>
          <p14:tracePt t="252464" x="2078038" y="4538663"/>
          <p14:tracePt t="252473" x="2071688" y="4538663"/>
          <p14:tracePt t="252479" x="2065338" y="4532313"/>
          <p14:tracePt t="252487" x="2058988" y="4532313"/>
          <p14:tracePt t="252494" x="2046288" y="4527550"/>
          <p14:tracePt t="252502" x="2028825" y="4521200"/>
          <p14:tracePt t="252517" x="2022475" y="4521200"/>
          <p14:tracePt t="252524" x="2009775" y="4521200"/>
          <p14:tracePt t="252531" x="1997075" y="4508500"/>
          <p14:tracePt t="252539" x="1992313" y="4508500"/>
          <p14:tracePt t="252547" x="1947863" y="4502150"/>
          <p14:tracePt t="252554" x="1924050" y="4495800"/>
          <p14:tracePt t="252561" x="1911350" y="4495800"/>
          <p14:tracePt t="252570" x="1887538" y="4489450"/>
          <p14:tracePt t="252576" x="1868488" y="4476750"/>
          <p14:tracePt t="252584" x="1862138" y="4476750"/>
          <p14:tracePt t="252591" x="1849438" y="4471988"/>
          <p14:tracePt t="252600" x="1843088" y="4471988"/>
          <p14:tracePt t="252607" x="1843088" y="4465638"/>
          <p14:tracePt t="252614" x="1836738" y="4465638"/>
          <p14:tracePt t="252622" x="1831975" y="4459288"/>
          <p14:tracePt t="252629" x="1825625" y="4459288"/>
          <p14:tracePt t="252637" x="1819275" y="4452938"/>
          <p14:tracePt t="252644" x="1812925" y="4446588"/>
          <p14:tracePt t="252667" x="1806575" y="4446588"/>
          <p14:tracePt t="252696" x="1806575" y="4440238"/>
          <p14:tracePt t="252704" x="1800225" y="4440238"/>
          <p14:tracePt t="252726" x="1793875" y="4440238"/>
          <p14:tracePt t="252734" x="1787525" y="4433888"/>
          <p14:tracePt t="252749" x="1781175" y="4427538"/>
          <p14:tracePt t="252756" x="1781175" y="4421188"/>
          <p14:tracePt t="252764" x="1776413" y="4416425"/>
          <p14:tracePt t="252779" x="1776413" y="4410075"/>
          <p14:tracePt t="252787" x="1776413" y="4403725"/>
          <p14:tracePt t="252801" x="1770063" y="4397375"/>
          <p14:tracePt t="252809" x="1770063" y="4384675"/>
          <p14:tracePt t="252817" x="1770063" y="4371975"/>
          <p14:tracePt t="252826" x="1770063" y="4354513"/>
          <p14:tracePt t="252830" x="1770063" y="4341813"/>
          <p14:tracePt t="252838" x="1770063" y="4335463"/>
          <p14:tracePt t="252845" x="1770063" y="4322763"/>
          <p14:tracePt t="252854" x="1770063" y="4316413"/>
          <p14:tracePt t="252860" x="1770063" y="4311650"/>
          <p14:tracePt t="252868" x="1770063" y="4286250"/>
          <p14:tracePt t="252875" x="1770063" y="4273550"/>
          <p14:tracePt t="252883" x="1770063" y="4256088"/>
          <p14:tracePt t="252890" x="1770063" y="4243388"/>
          <p14:tracePt t="252897" x="1776413" y="4230688"/>
          <p14:tracePt t="252905" x="1776413" y="4224338"/>
          <p14:tracePt t="252912" x="1781175" y="4211638"/>
          <p14:tracePt t="252920" x="1787525" y="4211638"/>
          <p14:tracePt t="252928" x="1793875" y="4200525"/>
          <p14:tracePt t="252935" x="1806575" y="4187825"/>
          <p14:tracePt t="252942" x="1812925" y="4181475"/>
          <p14:tracePt t="252950" x="1819275" y="4175125"/>
          <p14:tracePt t="252958" x="1843088" y="4168775"/>
          <p14:tracePt t="252966" x="1862138" y="4162425"/>
          <p14:tracePt t="252973" x="1874838" y="4156075"/>
          <p14:tracePt t="252981" x="1905000" y="4144963"/>
          <p14:tracePt t="252988" x="1924050" y="4138613"/>
          <p14:tracePt t="252996" x="1941513" y="4138613"/>
          <p14:tracePt t="253003" x="1954213" y="4132263"/>
          <p14:tracePt t="253010" x="1985963" y="4125913"/>
          <p14:tracePt t="253020" x="1992313" y="4125913"/>
          <p14:tracePt t="253026" x="2016125" y="4119563"/>
          <p14:tracePt t="253038" x="2041525" y="4119563"/>
          <p14:tracePt t="253041" x="2058988" y="4119563"/>
          <p14:tracePt t="253048" x="2084388" y="4119563"/>
          <p14:tracePt t="253056" x="2101850" y="4119563"/>
          <p14:tracePt t="253063" x="2146300" y="4119563"/>
          <p14:tracePt t="253071" x="2170113" y="4119563"/>
          <p14:tracePt t="253078" x="2212975" y="4119563"/>
          <p14:tracePt t="253086" x="2262188" y="4119563"/>
          <p14:tracePt t="253093" x="2281238" y="4119563"/>
          <p14:tracePt t="253100" x="2312988" y="4119563"/>
          <p14:tracePt t="253108" x="2349500" y="4119563"/>
          <p14:tracePt t="253116" x="2366963" y="4119563"/>
          <p14:tracePt t="253123" x="2417763" y="4119563"/>
          <p14:tracePt t="253131" x="2454275" y="4119563"/>
          <p14:tracePt t="253138" x="2471738" y="4119563"/>
          <p14:tracePt t="253146" x="2509838" y="4119563"/>
          <p14:tracePt t="253154" x="2559050" y="4119563"/>
          <p14:tracePt t="253161" x="2589213" y="4119563"/>
          <p14:tracePt t="253169" x="2608263" y="4119563"/>
          <p14:tracePt t="253175" x="2657475" y="4119563"/>
          <p14:tracePt t="253183" x="2693988" y="4119563"/>
          <p14:tracePt t="253191" x="2713038" y="4119563"/>
          <p14:tracePt t="253198" x="2732088" y="4119563"/>
          <p14:tracePt t="253206" x="2768600" y="4119563"/>
          <p14:tracePt t="253213" x="2781300" y="4125913"/>
          <p14:tracePt t="253221" x="2792413" y="4125913"/>
          <p14:tracePt t="253228" x="2805113" y="4125913"/>
          <p14:tracePt t="253236" x="2817813" y="4132263"/>
          <p14:tracePt t="253243" x="2830513" y="4138613"/>
          <p14:tracePt t="253252" x="2836863" y="4138613"/>
          <p14:tracePt t="253258" x="2843213" y="4138613"/>
          <p14:tracePt t="253266" x="2847975" y="4144963"/>
          <p14:tracePt t="253273" x="2854325" y="4151313"/>
          <p14:tracePt t="253296" x="2854325" y="4156075"/>
          <p14:tracePt t="253311" x="2860675" y="4162425"/>
          <p14:tracePt t="253319" x="2860675" y="4168775"/>
          <p14:tracePt t="253325" x="2867025" y="4168775"/>
          <p14:tracePt t="253333" x="2867025" y="4175125"/>
          <p14:tracePt t="253341" x="2867025" y="4181475"/>
          <p14:tracePt t="253348" x="2873375" y="4187825"/>
          <p14:tracePt t="253356" x="2873375" y="4194175"/>
          <p14:tracePt t="253363" x="2873375" y="4200525"/>
          <p14:tracePt t="253371" x="2873375" y="4205288"/>
          <p14:tracePt t="253378" x="2873375" y="4211638"/>
          <p14:tracePt t="253386" x="2873375" y="4217988"/>
          <p14:tracePt t="253393" x="2879725" y="4230688"/>
          <p14:tracePt t="253401" x="2879725" y="4237038"/>
          <p14:tracePt t="253408" x="2879725" y="4243388"/>
          <p14:tracePt t="253416" x="2879725" y="4249738"/>
          <p14:tracePt t="253431" x="2879725" y="4256088"/>
          <p14:tracePt t="253438" x="2879725" y="4267200"/>
          <p14:tracePt t="253446" x="2879725" y="4279900"/>
          <p14:tracePt t="253454" x="2879725" y="4286250"/>
          <p14:tracePt t="253460" x="2879725" y="4292600"/>
          <p14:tracePt t="253469" x="2879725" y="4305300"/>
          <p14:tracePt t="253483" x="2879725" y="4311650"/>
          <p14:tracePt t="253491" x="2879725" y="4316413"/>
          <p14:tracePt t="253498" x="2879725" y="4322763"/>
          <p14:tracePt t="253513" x="2879725" y="4329113"/>
          <p14:tracePt t="273268" x="2836863" y="4360863"/>
          <p14:tracePt t="273273" x="2817813" y="4371975"/>
          <p14:tracePt t="273274" x="2768600" y="4403725"/>
          <p14:tracePt t="273280" x="2700338" y="4465638"/>
          <p14:tracePt t="273286" x="2700338" y="4471988"/>
          <p14:tracePt t="273294" x="2687638" y="4483100"/>
          <p14:tracePt t="273301" x="2682875" y="4502150"/>
          <p14:tracePt t="273311" x="2676525" y="4508500"/>
          <p14:tracePt t="273317" x="2663825" y="4521200"/>
          <p14:tracePt t="273324" x="2657475" y="4545013"/>
          <p14:tracePt t="273331" x="2651125" y="4551363"/>
          <p14:tracePt t="273340" x="2644775" y="4570413"/>
          <p14:tracePt t="273346" x="2644775" y="4581525"/>
          <p14:tracePt t="273354" x="2644775" y="4594225"/>
          <p14:tracePt t="273361" x="2644775" y="4600575"/>
          <p14:tracePt t="273369" x="2638425" y="4613275"/>
          <p14:tracePt t="273377" x="2638425" y="4625975"/>
          <p14:tracePt t="273384" x="2638425" y="4637088"/>
          <p14:tracePt t="273392" x="2632075" y="4649788"/>
          <p14:tracePt t="273399" x="2627313" y="4668838"/>
          <p14:tracePt t="273407" x="2620963" y="4675188"/>
          <p14:tracePt t="273414" x="2614613" y="4687888"/>
          <p14:tracePt t="273421" x="2608263" y="4705350"/>
          <p14:tracePt t="273429" x="2601913" y="4711700"/>
          <p14:tracePt t="273437" x="2601913" y="4718050"/>
          <p14:tracePt t="273444" x="2601913" y="4724400"/>
          <p14:tracePt t="273451" x="2595563" y="4741863"/>
          <p14:tracePt t="273460" x="2589213" y="4754563"/>
          <p14:tracePt t="273467" x="2582863" y="4767263"/>
          <p14:tracePt t="273474" x="2582863" y="4779963"/>
          <p14:tracePt t="273481" x="2578100" y="4779963"/>
          <p14:tracePt t="273490" x="2578100" y="4786313"/>
          <p14:tracePt t="273496" x="2571750" y="4797425"/>
          <p14:tracePt t="273504" x="2571750" y="4803775"/>
          <p14:tracePt t="273511" x="2565400" y="4803775"/>
          <p14:tracePt t="273519" x="2559050" y="4816475"/>
          <p14:tracePt t="273526" x="2552700" y="4816475"/>
          <p14:tracePt t="273534" x="2533650" y="4829175"/>
          <p14:tracePt t="273542" x="2522538" y="4841875"/>
          <p14:tracePt t="273549" x="2509838" y="4848225"/>
          <p14:tracePt t="273557" x="2497138" y="4859338"/>
          <p14:tracePt t="273564" x="2490788" y="4872038"/>
          <p14:tracePt t="273572" x="2478088" y="4872038"/>
          <p14:tracePt t="273579" x="2471738" y="4878388"/>
          <p14:tracePt t="273587" x="2466975" y="4878388"/>
          <p14:tracePt t="273594" x="2454275" y="4884738"/>
          <p14:tracePt t="273601" x="2441575" y="4884738"/>
          <p14:tracePt t="273609" x="2428875" y="4884738"/>
          <p14:tracePt t="273617" x="2417763" y="4891088"/>
          <p14:tracePt t="273624" x="2405063" y="4891088"/>
          <p14:tracePt t="273631" x="2392363" y="4897438"/>
          <p14:tracePt t="273641" x="2373313" y="4897438"/>
          <p14:tracePt t="273646" x="2362200" y="4897438"/>
          <p14:tracePt t="273661" x="2355850" y="4902200"/>
          <p14:tracePt t="273676" x="2349500" y="4902200"/>
          <p14:tracePt t="273684" x="2343150" y="4902200"/>
          <p14:tracePt t="273699" x="2330450" y="4902200"/>
          <p14:tracePt t="273707" x="2324100" y="4902200"/>
          <p14:tracePt t="273714" x="2306638" y="4902200"/>
          <p14:tracePt t="273721" x="2293938" y="4902200"/>
          <p14:tracePt t="273729" x="2274888" y="4902200"/>
          <p14:tracePt t="273737" x="2251075" y="4902200"/>
          <p14:tracePt t="273744" x="2244725" y="4902200"/>
          <p14:tracePt t="273751" x="2225675" y="4902200"/>
          <p14:tracePt t="273760" x="2206625" y="4902200"/>
          <p14:tracePt t="273766" x="2195513" y="4902200"/>
          <p14:tracePt t="273774" x="2176463" y="4902200"/>
          <p14:tracePt t="273790" x="2170113" y="4902200"/>
          <p14:tracePt t="273796" x="2163763" y="4902200"/>
          <p14:tracePt t="273805" x="2157413" y="4902200"/>
          <p14:tracePt t="273811" x="2146300" y="4902200"/>
          <p14:tracePt t="273826" x="2139950" y="4897438"/>
          <p14:tracePt t="273834" x="2133600" y="4897438"/>
          <p14:tracePt t="273841" x="2127250" y="4891088"/>
          <p14:tracePt t="273849" x="2114550" y="4891088"/>
          <p14:tracePt t="273857" x="2101850" y="4891088"/>
          <p14:tracePt t="273864" x="2090738" y="4884738"/>
          <p14:tracePt t="273871" x="2084388" y="4884738"/>
          <p14:tracePt t="273879" x="2071688" y="4884738"/>
          <p14:tracePt t="273887" x="2065338" y="4878388"/>
          <p14:tracePt t="273924" x="2058988" y="4878388"/>
          <p14:tracePt t="273940" x="2052638" y="4878388"/>
          <p14:tracePt t="273946" x="2046288" y="4878388"/>
          <p14:tracePt t="273954" x="2041525" y="4878388"/>
          <p14:tracePt t="273961" x="2035175" y="4878388"/>
          <p14:tracePt t="273969" x="2028825" y="4878388"/>
          <p14:tracePt t="273976" x="2016125" y="4878388"/>
          <p14:tracePt t="273984" x="2003425" y="4878388"/>
          <p14:tracePt t="274029" x="1997075" y="4878388"/>
          <p14:tracePt t="274038" x="1997075" y="4872038"/>
          <p14:tracePt t="274044" x="1992313" y="4872038"/>
          <p14:tracePt t="274179" x="1985963" y="4872038"/>
          <p14:tracePt t="274552" x="1997075" y="4872038"/>
          <p14:tracePt t="274561" x="2003425" y="4872038"/>
          <p14:tracePt t="274575" x="2009775" y="4872038"/>
          <p14:tracePt t="274582" x="2028825" y="4872038"/>
          <p14:tracePt t="274590" x="2052638" y="4878388"/>
          <p14:tracePt t="274605" x="2071688" y="4878388"/>
          <p14:tracePt t="274612" x="2101850" y="4878388"/>
          <p14:tracePt t="274620" x="2108200" y="4884738"/>
          <p14:tracePt t="274628" x="2133600" y="4884738"/>
          <p14:tracePt t="274635" x="2157413" y="4891088"/>
          <p14:tracePt t="274642" x="2195513" y="4891088"/>
          <p14:tracePt t="274650" x="2206625" y="4897438"/>
          <p14:tracePt t="274657" x="2238375" y="4897438"/>
          <p14:tracePt t="274665" x="2268538" y="4908550"/>
          <p14:tracePt t="274673" x="2287588" y="4908550"/>
          <p14:tracePt t="274680" x="2324100" y="4908550"/>
          <p14:tracePt t="274688" x="2349500" y="4908550"/>
          <p14:tracePt t="274695" x="2373313" y="4914900"/>
          <p14:tracePt t="274703" x="2398713" y="4914900"/>
          <p14:tracePt t="274710" x="2435225" y="4914900"/>
          <p14:tracePt t="274717" x="2447925" y="4914900"/>
          <p14:tracePt t="274725" x="2478088" y="4914900"/>
          <p14:tracePt t="274732" x="2503488" y="4914900"/>
          <p14:tracePt t="274740" x="2509838" y="4914900"/>
          <p14:tracePt t="274747" x="2533650" y="4914900"/>
          <p14:tracePt t="274755" x="2559050" y="4914900"/>
          <p14:tracePt t="274762" x="2582863" y="4914900"/>
          <p14:tracePt t="274770" x="2589213" y="4914900"/>
          <p14:tracePt t="274778" x="2614613" y="4914900"/>
          <p14:tracePt t="274785" x="2638425" y="4914900"/>
          <p14:tracePt t="274792" x="2657475" y="4914900"/>
          <p14:tracePt t="274800" x="2706688" y="4914900"/>
          <p14:tracePt t="274807" x="2755900" y="4914900"/>
          <p14:tracePt t="274815" x="2787650" y="4914900"/>
          <p14:tracePt t="274822" x="2843213" y="4914900"/>
          <p14:tracePt t="274830" x="2879725" y="4914900"/>
          <p14:tracePt t="274837" x="2897188" y="4914900"/>
          <p14:tracePt t="274845" x="2935288" y="4914900"/>
          <p14:tracePt t="274852" x="2971800" y="4914900"/>
          <p14:tracePt t="274860" x="3014663" y="4914900"/>
          <p14:tracePt t="274867" x="3021013" y="4914900"/>
          <p14:tracePt t="274875" x="3052763" y="4914900"/>
          <p14:tracePt t="274883" x="3076575" y="4914900"/>
          <p14:tracePt t="274891" x="3101975" y="4914900"/>
          <p14:tracePt t="274898" x="3125788" y="4914900"/>
          <p14:tracePt t="274905" x="3157538" y="4914900"/>
          <p14:tracePt t="274913" x="3175000" y="4914900"/>
          <p14:tracePt t="274920" x="3200400" y="4921250"/>
          <p14:tracePt t="274928" x="3230563" y="4921250"/>
          <p14:tracePt t="274936" x="3243263" y="4921250"/>
          <p14:tracePt t="274943" x="3268663" y="4921250"/>
          <p14:tracePt t="274950" x="3305175" y="4921250"/>
          <p14:tracePt t="274958" x="3335338" y="4921250"/>
          <p14:tracePt t="274965" x="3348038" y="4921250"/>
          <p14:tracePt t="274973" x="3373438" y="4921250"/>
          <p14:tracePt t="274981" x="3403600" y="4921250"/>
          <p14:tracePt t="274988" x="3416300" y="4921250"/>
          <p14:tracePt t="274996" x="3433763" y="4921250"/>
          <p14:tracePt t="275003" x="3446463" y="4921250"/>
          <p14:tracePt t="275010" x="3459163" y="4921250"/>
          <p14:tracePt t="275018" x="3478213" y="4921250"/>
          <p14:tracePt t="275027" x="3495675" y="4921250"/>
          <p14:tracePt t="275033" x="3502025" y="4921250"/>
          <p14:tracePt t="275040" x="3514725" y="4921250"/>
          <p14:tracePt t="275048" x="3527425" y="4908550"/>
          <p14:tracePt t="275056" x="3538538" y="4897438"/>
          <p14:tracePt t="275063" x="3551238" y="4891088"/>
          <p14:tracePt t="275070" x="3570288" y="4878388"/>
          <p14:tracePt t="275078" x="3582988" y="4872038"/>
          <p14:tracePt t="275085" x="3594100" y="4865688"/>
          <p14:tracePt t="275093" x="3613150" y="4859338"/>
          <p14:tracePt t="275101" x="3632200" y="4848225"/>
          <p14:tracePt t="275108" x="3638550" y="4848225"/>
          <p14:tracePt t="275115" x="3643313" y="4841875"/>
          <p14:tracePt t="275123" x="3643313" y="4835525"/>
          <p14:tracePt t="275131" x="3649663" y="4829175"/>
          <p14:tracePt t="275138" x="3656013" y="4822825"/>
          <p14:tracePt t="275146" x="3662363" y="4822825"/>
          <p14:tracePt t="275153" x="3668713" y="4816475"/>
          <p14:tracePt t="275161" x="3668713" y="4810125"/>
          <p14:tracePt t="275168" x="3675063" y="4797425"/>
          <p14:tracePt t="275177" x="3675063" y="4786313"/>
          <p14:tracePt t="275183" x="3675063" y="4779963"/>
          <p14:tracePt t="275191" x="3675063" y="4767263"/>
          <p14:tracePt t="275199" x="3675063" y="4754563"/>
          <p14:tracePt t="275213" x="3675063" y="4737100"/>
          <p14:tracePt t="275221" x="3675063" y="4711700"/>
          <p14:tracePt t="275228" x="3675063" y="4699000"/>
          <p14:tracePt t="275236" x="3662363" y="4681538"/>
          <p14:tracePt t="275243" x="3643313" y="4668838"/>
          <p14:tracePt t="275251" x="3632200" y="4656138"/>
          <p14:tracePt t="275260" x="3619500" y="4649788"/>
          <p14:tracePt t="275266" x="3600450" y="4643438"/>
          <p14:tracePt t="275273" x="3582988" y="4637088"/>
          <p14:tracePt t="275281" x="3570288" y="4637088"/>
          <p14:tracePt t="275289" x="3538538" y="4619625"/>
          <p14:tracePt t="275296" x="3508375" y="4613275"/>
          <p14:tracePt t="275303" x="3502025" y="4613275"/>
          <p14:tracePt t="275311" x="3478213" y="4606925"/>
          <p14:tracePt t="275318" x="3452813" y="4600575"/>
          <p14:tracePt t="275326" x="3433763" y="4600575"/>
          <p14:tracePt t="275333" x="3409950" y="4594225"/>
          <p14:tracePt t="275341" x="3384550" y="4594225"/>
          <p14:tracePt t="275348" x="3378200" y="4587875"/>
          <p14:tracePt t="275356" x="3360738" y="4587875"/>
          <p14:tracePt t="275363" x="3341688" y="4581525"/>
          <p14:tracePt t="275371" x="3305175" y="4581525"/>
          <p14:tracePt t="275379" x="3292475" y="4581525"/>
          <p14:tracePt t="275386" x="3255963" y="4581525"/>
          <p14:tracePt t="275394" x="3224213" y="4581525"/>
          <p14:tracePt t="275401" x="3206750" y="4581525"/>
          <p14:tracePt t="275410" x="3168650" y="4581525"/>
          <p14:tracePt t="275416" x="3132138" y="4581525"/>
          <p14:tracePt t="275423" x="3113088" y="4576763"/>
          <p14:tracePt t="275431" x="3082925" y="4570413"/>
          <p14:tracePt t="275439" x="3033713" y="4557713"/>
          <p14:tracePt t="275446" x="3003550" y="4557713"/>
          <p14:tracePt t="275454" x="2965450" y="4557713"/>
          <p14:tracePt t="275462" x="2947988" y="4551363"/>
          <p14:tracePt t="275468" x="2928938" y="4551363"/>
          <p14:tracePt t="275476" x="2897188" y="4551363"/>
          <p14:tracePt t="275483" x="2873375" y="4545013"/>
          <p14:tracePt t="275491" x="2843213" y="4545013"/>
          <p14:tracePt t="275499" x="2830513" y="4545013"/>
          <p14:tracePt t="275507" x="2805113" y="4538663"/>
          <p14:tracePt t="275513" x="2774950" y="4538663"/>
          <p14:tracePt t="275521" x="2755900" y="4532313"/>
          <p14:tracePt t="275529" x="2725738" y="4532313"/>
          <p14:tracePt t="275536" x="2700338" y="4532313"/>
          <p14:tracePt t="275544" x="2687638" y="4532313"/>
          <p14:tracePt t="275551" x="2676525" y="4532313"/>
          <p14:tracePt t="275560" x="2657475" y="4527550"/>
          <p14:tracePt t="275566" x="2638425" y="4527550"/>
          <p14:tracePt t="275573" x="2627313" y="4521200"/>
          <p14:tracePt t="275581" x="2601913" y="4521200"/>
          <p14:tracePt t="275588" x="2578100" y="4521200"/>
          <p14:tracePt t="275596" x="2565400" y="4514850"/>
          <p14:tracePt t="275603" x="2546350" y="4514850"/>
          <p14:tracePt t="275612" x="2522538" y="4514850"/>
          <p14:tracePt t="275618" x="2509838" y="4502150"/>
          <p14:tracePt t="275626" x="2490788" y="4495800"/>
          <p14:tracePt t="275633" x="2466975" y="4495800"/>
          <p14:tracePt t="275641" x="2460625" y="4495800"/>
          <p14:tracePt t="275648" x="2441575" y="4495800"/>
          <p14:tracePt t="275656" x="2428875" y="4489450"/>
          <p14:tracePt t="275663" x="2417763" y="4489450"/>
          <p14:tracePt t="275671" x="2405063" y="4489450"/>
          <p14:tracePt t="275679" x="2386013" y="4489450"/>
          <p14:tracePt t="275686" x="2373313" y="4489450"/>
          <p14:tracePt t="275693" x="2343150" y="4489450"/>
          <p14:tracePt t="275701" x="2324100" y="4483100"/>
          <p14:tracePt t="275711" x="2312988" y="4483100"/>
          <p14:tracePt t="275716" x="2300288" y="4483100"/>
          <p14:tracePt t="275724" x="2293938" y="4483100"/>
          <p14:tracePt t="275732" x="2281238" y="4483100"/>
          <p14:tracePt t="275739" x="2274888" y="4483100"/>
          <p14:tracePt t="275747" x="2262188" y="4483100"/>
          <p14:tracePt t="275754" x="2238375" y="4483100"/>
          <p14:tracePt t="275769" x="2219325" y="4483100"/>
          <p14:tracePt t="275778" x="2201863" y="4483100"/>
          <p14:tracePt t="275785" x="2189163" y="4483100"/>
          <p14:tracePt t="275792" x="2182813" y="4483100"/>
          <p14:tracePt t="275799" x="2170113" y="4483100"/>
          <p14:tracePt t="275807" x="2157413" y="4483100"/>
          <p14:tracePt t="275814" x="2146300" y="4483100"/>
          <p14:tracePt t="275822" x="2133600" y="4483100"/>
          <p14:tracePt t="275829" x="2120900" y="4483100"/>
          <p14:tracePt t="275837" x="2114550" y="4483100"/>
          <p14:tracePt t="275846" x="2108200" y="4483100"/>
          <p14:tracePt t="275852" x="2097088" y="4483100"/>
          <p14:tracePt t="275861" x="2090738" y="4483100"/>
          <p14:tracePt t="275867" x="2071688" y="4483100"/>
          <p14:tracePt t="275874" x="2058988" y="4483100"/>
          <p14:tracePt t="275881" x="2046288" y="4483100"/>
          <p14:tracePt t="275889" x="2041525" y="4483100"/>
          <p14:tracePt t="275897" x="2022475" y="4483100"/>
          <p14:tracePt t="275904" x="2016125" y="4489450"/>
          <p14:tracePt t="275912" x="2009775" y="4489450"/>
          <p14:tracePt t="275919" x="2003425" y="4495800"/>
          <p14:tracePt t="275928" x="1997075" y="4495800"/>
          <p14:tracePt t="275934" x="1997075" y="4502150"/>
          <p14:tracePt t="275942" x="1992313" y="4502150"/>
          <p14:tracePt t="275949" x="1992313" y="4508500"/>
          <p14:tracePt t="275957" x="1985963" y="4508500"/>
          <p14:tracePt t="275964" x="1979613" y="4514850"/>
          <p14:tracePt t="275980" x="1973263" y="4514850"/>
          <p14:tracePt t="275987" x="1973263" y="4521200"/>
          <p14:tracePt t="275994" x="1973263" y="4527550"/>
          <p14:tracePt t="276001" x="1973263" y="4532313"/>
          <p14:tracePt t="276011" x="1966913" y="4545013"/>
          <p14:tracePt t="276016" x="1960563" y="4551363"/>
          <p14:tracePt t="276024" x="1960563" y="4557713"/>
          <p14:tracePt t="276032" x="1954213" y="4564063"/>
          <p14:tracePt t="276044" x="1941513" y="4587875"/>
          <p14:tracePt t="276046" x="1936750" y="4600575"/>
          <p14:tracePt t="276053" x="1936750" y="4606925"/>
          <p14:tracePt t="276061" x="1936750" y="4613275"/>
          <p14:tracePt t="276068" x="1936750" y="4619625"/>
          <p14:tracePt t="276077" x="1936750" y="4632325"/>
          <p14:tracePt t="276090" x="1936750" y="4637088"/>
          <p14:tracePt t="276098" x="1936750" y="4643438"/>
          <p14:tracePt t="276106" x="1936750" y="4649788"/>
          <p14:tracePt t="276113" x="1936750" y="4656138"/>
          <p14:tracePt t="276120" x="1936750" y="4668838"/>
          <p14:tracePt t="276136" x="1936750" y="4675188"/>
          <p14:tracePt t="276143" x="1936750" y="4681538"/>
          <p14:tracePt t="276159" x="1936750" y="4687888"/>
          <p14:tracePt t="276166" x="1936750" y="4692650"/>
          <p14:tracePt t="276189" x="1936750" y="4699000"/>
          <p14:tracePt t="276196" x="1941513" y="4699000"/>
          <p14:tracePt t="276211" x="1947863" y="4705350"/>
          <p14:tracePt t="276218" x="1954213" y="4711700"/>
          <p14:tracePt t="276226" x="1954213" y="4718050"/>
          <p14:tracePt t="276233" x="1960563" y="4724400"/>
          <p14:tracePt t="276241" x="1973263" y="4730750"/>
          <p14:tracePt t="276256" x="1997075" y="4737100"/>
          <p14:tracePt t="276263" x="2028825" y="4741863"/>
          <p14:tracePt t="276271" x="2041525" y="4741863"/>
          <p14:tracePt t="276279" x="2071688" y="4741863"/>
          <p14:tracePt t="276286" x="2090738" y="4748213"/>
          <p14:tracePt t="276294" x="2101850" y="4748213"/>
          <p14:tracePt t="276301" x="2127250" y="4748213"/>
          <p14:tracePt t="276309" x="2146300" y="4748213"/>
          <p14:tracePt t="276316" x="2152650" y="4748213"/>
          <p14:tracePt t="276323" x="2170113" y="4754563"/>
          <p14:tracePt t="276331" x="2182813" y="4754563"/>
          <p14:tracePt t="276338" x="2201863" y="4754563"/>
          <p14:tracePt t="276346" x="2206625" y="4760913"/>
          <p14:tracePt t="276353" x="2225675" y="4760913"/>
          <p14:tracePt t="276361" x="2257425" y="4760913"/>
          <p14:tracePt t="276376" x="2293938" y="4767263"/>
          <p14:tracePt t="276383" x="2317750" y="4773613"/>
          <p14:tracePt t="276391" x="2324100" y="4773613"/>
          <p14:tracePt t="276398" x="2355850" y="4773613"/>
          <p14:tracePt t="276406" x="2398713" y="4779963"/>
          <p14:tracePt t="276413" x="2417763" y="4779963"/>
          <p14:tracePt t="276421" x="2447925" y="4797425"/>
          <p14:tracePt t="276429" x="2497138" y="4803775"/>
          <p14:tracePt t="276436" x="2509838" y="4803775"/>
          <p14:tracePt t="276443" x="2540000" y="4810125"/>
          <p14:tracePt t="276451" x="2589213" y="4822825"/>
          <p14:tracePt t="276459" x="2632075" y="4829175"/>
          <p14:tracePt t="276466" x="2644775" y="4829175"/>
          <p14:tracePt t="276473" x="2693988" y="4848225"/>
          <p14:tracePt t="276481" x="2719388" y="4852988"/>
          <p14:tracePt t="276489" x="2732088" y="4852988"/>
          <p14:tracePt t="276496" x="2768600" y="4859338"/>
          <p14:tracePt t="276503" x="2798763" y="4859338"/>
          <p14:tracePt t="276511" x="2811463" y="4859338"/>
          <p14:tracePt t="276518" x="2836863" y="4859338"/>
          <p14:tracePt t="276526" x="2867025" y="4865688"/>
          <p14:tracePt t="276533" x="2873375" y="4865688"/>
          <p14:tracePt t="276541" x="2903538" y="4865688"/>
          <p14:tracePt t="276548" x="2922588" y="4872038"/>
          <p14:tracePt t="276556" x="2941638" y="4872038"/>
          <p14:tracePt t="276563" x="2971800" y="4872038"/>
          <p14:tracePt t="276571" x="3008313" y="4884738"/>
          <p14:tracePt t="276579" x="3057525" y="4884738"/>
          <p14:tracePt t="276586" x="3076575" y="4884738"/>
          <p14:tracePt t="276594" x="3125788" y="4884738"/>
          <p14:tracePt t="276601" x="3163888" y="4884738"/>
          <p14:tracePt t="276609" x="3194050" y="4884738"/>
          <p14:tracePt t="276616" x="3230563" y="4884738"/>
          <p14:tracePt t="276624" x="3279775" y="4891088"/>
          <p14:tracePt t="276631" x="3292475" y="4891088"/>
          <p14:tracePt t="276638" x="3341688" y="4891088"/>
          <p14:tracePt t="276646" x="3390900" y="4891088"/>
          <p14:tracePt t="276653" x="3403600" y="4891088"/>
          <p14:tracePt t="276661" x="3440113" y="4891088"/>
          <p14:tracePt t="276676" x="3482975" y="4891088"/>
          <p14:tracePt t="276683" x="3495675" y="4891088"/>
          <p14:tracePt t="276691" x="3527425" y="4891088"/>
          <p14:tracePt t="276698" x="3538538" y="4891088"/>
          <p14:tracePt t="276706" x="3563938" y="4891088"/>
          <p14:tracePt t="276713" x="3594100" y="4891088"/>
          <p14:tracePt t="276721" x="3613150" y="4891088"/>
          <p14:tracePt t="276729" x="3632200" y="4891088"/>
          <p14:tracePt t="276736" x="3649663" y="4891088"/>
          <p14:tracePt t="276743" x="3675063" y="4891088"/>
          <p14:tracePt t="276759" x="3687763" y="4878388"/>
          <p14:tracePt t="276765" x="3694113" y="4872038"/>
          <p14:tracePt t="276773" x="3698875" y="4865688"/>
          <p14:tracePt t="276780" x="3698875" y="4859338"/>
          <p14:tracePt t="276795" x="3698875" y="4852988"/>
          <p14:tracePt t="276803" x="3698875" y="4841875"/>
          <p14:tracePt t="276811" x="3698875" y="4829175"/>
          <p14:tracePt t="276818" x="3698875" y="4822825"/>
          <p14:tracePt t="276826" x="3698875" y="4810125"/>
          <p14:tracePt t="276833" x="3698875" y="4803775"/>
          <p14:tracePt t="276841" x="3694113" y="4797425"/>
          <p14:tracePt t="276848" x="3694113" y="4792663"/>
          <p14:tracePt t="276855" x="3687763" y="4779963"/>
          <p14:tracePt t="276863" x="3687763" y="4773613"/>
          <p14:tracePt t="276871" x="3687763" y="4767263"/>
          <p14:tracePt t="276878" x="3687763" y="4760913"/>
          <p14:tracePt t="276886" x="3681413" y="4748213"/>
          <p14:tracePt t="276908" x="3681413" y="4741863"/>
          <p14:tracePt t="276916" x="3675063" y="4730750"/>
          <p14:tracePt t="276924" x="3668713" y="4730750"/>
          <p14:tracePt t="276940" x="3668713" y="4724400"/>
          <p14:tracePt t="276946" x="3662363" y="4724400"/>
          <p14:tracePt t="276954" x="3656013" y="4718050"/>
          <p14:tracePt t="277231" x="3656013" y="4705350"/>
          <p14:tracePt t="277237" x="3656013" y="4668838"/>
          <p14:tracePt t="277246" x="3656013" y="4643438"/>
          <p14:tracePt t="277255" x="3649663" y="4594225"/>
          <p14:tracePt t="277261" x="3649663" y="4576763"/>
          <p14:tracePt t="277269" x="3613150" y="4532313"/>
          <p14:tracePt t="277276" x="3557588" y="4476750"/>
          <p14:tracePt t="277283" x="3538538" y="4465638"/>
          <p14:tracePt t="277291" x="3465513" y="4421188"/>
          <p14:tracePt t="277298" x="3354388" y="4367213"/>
          <p14:tracePt t="277306" x="3311525" y="4354513"/>
          <p14:tracePt t="277314" x="3213100" y="4322763"/>
          <p14:tracePt t="277320" x="3108325" y="4298950"/>
          <p14:tracePt t="277328" x="3070225" y="4292600"/>
          <p14:tracePt t="277335" x="2984500" y="4273550"/>
          <p14:tracePt t="277343" x="2922588" y="4273550"/>
          <p14:tracePt t="277350" x="2892425" y="4273550"/>
          <p14:tracePt t="277358" x="2867025" y="4273550"/>
          <p14:tracePt t="277366" x="2843213" y="4273550"/>
          <p14:tracePt t="277373" x="2836863" y="4273550"/>
          <p14:tracePt t="277381" x="2836863" y="4279900"/>
          <p14:tracePt t="277419" x="2836863" y="4286250"/>
          <p14:tracePt t="277540" x="2843213" y="4286250"/>
          <p14:tracePt t="277555" x="2847975" y="4286250"/>
          <p14:tracePt t="277561" x="2854325" y="4286250"/>
          <p14:tracePt t="277584" x="2854325" y="4279900"/>
          <p14:tracePt t="277689" x="2854325" y="4273550"/>
          <p14:tracePt t="277705" x="2854325" y="4267200"/>
          <p14:tracePt t="277711" x="2854325" y="4260850"/>
          <p14:tracePt t="277735" x="2847975" y="4249738"/>
          <p14:tracePt t="277742" x="2843213" y="4237038"/>
          <p14:tracePt t="277749" x="2830513" y="4217988"/>
          <p14:tracePt t="277758" x="2824163" y="4205288"/>
          <p14:tracePt t="277764" x="2798763" y="4194175"/>
          <p14:tracePt t="277773" x="2781300" y="4181475"/>
          <p14:tracePt t="277779" x="2768600" y="4168775"/>
          <p14:tracePt t="277788" x="2749550" y="4162425"/>
          <p14:tracePt t="277794" x="2719388" y="4144963"/>
          <p14:tracePt t="277802" x="2706688" y="4144963"/>
          <p14:tracePt t="277809" x="2676525" y="4138613"/>
          <p14:tracePt t="277817" x="2651125" y="4132263"/>
          <p14:tracePt t="277825" x="2638425" y="4132263"/>
          <p14:tracePt t="277832" x="2620963" y="4132263"/>
          <p14:tracePt t="277839" x="2595563" y="4125913"/>
          <p14:tracePt t="277847" x="2582863" y="4125913"/>
          <p14:tracePt t="277855" x="2571750" y="4125913"/>
          <p14:tracePt t="277870" x="2559050" y="4125913"/>
          <p14:tracePt t="277876" x="2546350" y="4125913"/>
          <p14:tracePt t="277884" x="2516188" y="4125913"/>
          <p14:tracePt t="277892" x="2497138" y="4125913"/>
          <p14:tracePt t="277899" x="2478088" y="4125913"/>
          <p14:tracePt t="277907" x="2454275" y="4125913"/>
          <p14:tracePt t="277915" x="2422525" y="4125913"/>
          <p14:tracePt t="277923" x="2411413" y="4125913"/>
          <p14:tracePt t="277929" x="2373313" y="4125913"/>
          <p14:tracePt t="277939" x="2349500" y="4125913"/>
          <p14:tracePt t="277944" x="2336800" y="4125913"/>
          <p14:tracePt t="277952" x="2324100" y="4125913"/>
          <p14:tracePt t="277959" x="2293938" y="4125913"/>
          <p14:tracePt t="277967" x="2274888" y="4125913"/>
          <p14:tracePt t="277974" x="2268538" y="4125913"/>
          <p14:tracePt t="277982" x="2251075" y="4132263"/>
          <p14:tracePt t="277989" x="2238375" y="4132263"/>
          <p14:tracePt t="277996" x="2232025" y="4132263"/>
          <p14:tracePt t="278004" x="2225675" y="4132263"/>
          <p14:tracePt t="278011" x="2195513" y="4138613"/>
          <p14:tracePt t="278019" x="2182813" y="4138613"/>
          <p14:tracePt t="278026" x="2176463" y="4138613"/>
          <p14:tracePt t="278044" x="2163763" y="4138613"/>
          <p14:tracePt t="278049" x="2133600" y="4138613"/>
          <p14:tracePt t="278056" x="2114550" y="4138613"/>
          <p14:tracePt t="278063" x="2097088" y="4138613"/>
          <p14:tracePt t="278072" x="2071688" y="4138613"/>
          <p14:tracePt t="278078" x="2052638" y="4138613"/>
          <p14:tracePt t="278088" x="2035175" y="4138613"/>
          <p14:tracePt t="278093" x="2028825" y="4138613"/>
          <p14:tracePt t="278101" x="1992313" y="4138613"/>
          <p14:tracePt t="278108" x="1985963" y="4138613"/>
          <p14:tracePt t="278116" x="1979613" y="4138613"/>
          <p14:tracePt t="278124" x="1960563" y="4138613"/>
          <p14:tracePt t="278131" x="1947863" y="4138613"/>
          <p14:tracePt t="278139" x="1941513" y="4138613"/>
          <p14:tracePt t="278146" x="1930400" y="4138613"/>
          <p14:tracePt t="278154" x="1924050" y="4138613"/>
          <p14:tracePt t="278161" x="1911350" y="4138613"/>
          <p14:tracePt t="278169" x="1905000" y="4138613"/>
          <p14:tracePt t="278176" x="1892300" y="4138613"/>
          <p14:tracePt t="278184" x="1887538" y="4138613"/>
          <p14:tracePt t="278191" x="1881188" y="4138613"/>
          <p14:tracePt t="278199" x="1874838" y="4138613"/>
          <p14:tracePt t="278213" x="1868488" y="4138613"/>
          <p14:tracePt t="278221" x="1855788" y="4144963"/>
          <p14:tracePt t="278228" x="1849438" y="4151313"/>
          <p14:tracePt t="278236" x="1843088" y="4151313"/>
          <p14:tracePt t="278243" x="1831975" y="4156075"/>
          <p14:tracePt t="278251" x="1819275" y="4162425"/>
          <p14:tracePt t="278258" x="1806575" y="4162425"/>
          <p14:tracePt t="278266" x="1787525" y="4168775"/>
          <p14:tracePt t="278274" x="1781175" y="4175125"/>
          <p14:tracePt t="278281" x="1776413" y="4181475"/>
          <p14:tracePt t="278289" x="1757363" y="4181475"/>
          <p14:tracePt t="278304" x="1751013" y="4187825"/>
          <p14:tracePt t="278319" x="1738313" y="4194175"/>
          <p14:tracePt t="278326" x="1731963" y="4194175"/>
          <p14:tracePt t="278334" x="1727200" y="4194175"/>
          <p14:tracePt t="278341" x="1720850" y="4194175"/>
          <p14:tracePt t="278348" x="1708150" y="4194175"/>
          <p14:tracePt t="278364" x="1701800" y="4194175"/>
          <p14:tracePt t="278371" x="1701800" y="4200525"/>
          <p14:tracePt t="278378" x="1701800" y="4205288"/>
          <p14:tracePt t="278386" x="1695450" y="4205288"/>
          <p14:tracePt t="278393" x="1689100" y="4211638"/>
          <p14:tracePt t="278401" x="1682750" y="4224338"/>
          <p14:tracePt t="278408" x="1676400" y="4230688"/>
          <p14:tracePt t="278416" x="1671638" y="4230688"/>
          <p14:tracePt t="278424" x="1665288" y="4237038"/>
          <p14:tracePt t="278439" x="1652588" y="4249738"/>
          <p14:tracePt t="278446" x="1646238" y="4260850"/>
          <p14:tracePt t="278454" x="1639888" y="4260850"/>
          <p14:tracePt t="278461" x="1639888" y="4273550"/>
          <p14:tracePt t="278469" x="1633538" y="4279900"/>
          <p14:tracePt t="278476" x="1633538" y="4286250"/>
          <p14:tracePt t="278484" x="1633538" y="4292600"/>
          <p14:tracePt t="278491" x="1633538" y="4298950"/>
          <p14:tracePt t="278499" x="1633538" y="4305300"/>
          <p14:tracePt t="278528" x="1633538" y="4311650"/>
          <p14:tracePt t="278535" x="1633538" y="4316413"/>
          <p14:tracePt t="278542" x="1633538" y="4329113"/>
          <p14:tracePt t="278550" x="1633538" y="4335463"/>
          <p14:tracePt t="278558" x="1633538" y="4341813"/>
          <p14:tracePt t="278573" x="1633538" y="4348163"/>
          <p14:tracePt t="278580" x="1633538" y="4354513"/>
          <p14:tracePt t="278588" x="1633538" y="4360863"/>
          <p14:tracePt t="278596" x="1633538" y="4367213"/>
          <p14:tracePt t="278604" x="1639888" y="4367213"/>
          <p14:tracePt t="278611" x="1639888" y="4378325"/>
          <p14:tracePt t="278619" x="1639888" y="4384675"/>
          <p14:tracePt t="278649" x="1646238" y="4384675"/>
          <p14:tracePt t="278656" x="1652588" y="4391025"/>
          <p14:tracePt t="278663" x="1658938" y="4397375"/>
          <p14:tracePt t="278671" x="1665288" y="4403725"/>
          <p14:tracePt t="278678" x="1671638" y="4403725"/>
          <p14:tracePt t="278693" x="1676400" y="4410075"/>
          <p14:tracePt t="278701" x="1676400" y="4416425"/>
          <p14:tracePt t="278708" x="1682750" y="4416425"/>
          <p14:tracePt t="278716" x="1695450" y="4421188"/>
          <p14:tracePt t="278724" x="1708150" y="4427538"/>
          <p14:tracePt t="278739" x="1720850" y="4433888"/>
          <p14:tracePt t="278746" x="1731963" y="4433888"/>
          <p14:tracePt t="278754" x="1738313" y="4433888"/>
          <p14:tracePt t="278761" x="1751013" y="4433888"/>
          <p14:tracePt t="278769" x="1757363" y="4433888"/>
          <p14:tracePt t="278776" x="1770063" y="4433888"/>
          <p14:tracePt t="278784" x="1776413" y="4433888"/>
          <p14:tracePt t="278791" x="1781175" y="4433888"/>
          <p14:tracePt t="278799" x="1793875" y="4433888"/>
          <p14:tracePt t="278806" x="1806575" y="4440238"/>
          <p14:tracePt t="278813" x="1812925" y="4440238"/>
          <p14:tracePt t="278821" x="1831975" y="4440238"/>
          <p14:tracePt t="278828" x="1849438" y="4440238"/>
          <p14:tracePt t="278837" x="1868488" y="4440238"/>
          <p14:tracePt t="278843" x="1881188" y="4446588"/>
          <p14:tracePt t="278851" x="1911350" y="4452938"/>
          <p14:tracePt t="278858" x="1941513" y="4459288"/>
          <p14:tracePt t="278866" x="1947863" y="4459288"/>
          <p14:tracePt t="278874" x="1979613" y="4465638"/>
          <p14:tracePt t="278881" x="1992313" y="4471988"/>
          <p14:tracePt t="278890" x="1997075" y="4476750"/>
          <p14:tracePt t="278896" x="2009775" y="4476750"/>
          <p14:tracePt t="278904" x="2028825" y="4483100"/>
          <p14:tracePt t="278911" x="2035175" y="4483100"/>
          <p14:tracePt t="278918" x="2046288" y="4489450"/>
          <p14:tracePt t="278926" x="2071688" y="4495800"/>
          <p14:tracePt t="278933" x="2084388" y="4495800"/>
          <p14:tracePt t="278941" x="2108200" y="4495800"/>
          <p14:tracePt t="278948" x="2114550" y="4495800"/>
          <p14:tracePt t="278956" x="2152650" y="4495800"/>
          <p14:tracePt t="278964" x="2182813" y="4495800"/>
          <p14:tracePt t="278971" x="2206625" y="4495800"/>
          <p14:tracePt t="278978" x="2232025" y="4495800"/>
          <p14:tracePt t="278993" x="2257425" y="4495800"/>
          <p14:tracePt t="279001" x="2268538" y="4495800"/>
          <p14:tracePt t="279008" x="2281238" y="4495800"/>
          <p14:tracePt t="279016" x="2287588" y="4495800"/>
          <p14:tracePt t="279043" x="2336800" y="4495800"/>
          <p14:tracePt t="279046" x="2366963" y="4495800"/>
          <p14:tracePt t="279061" x="2405063" y="4495800"/>
          <p14:tracePt t="279069" x="2417763" y="4495800"/>
          <p14:tracePt t="279076" x="2441575" y="4495800"/>
          <p14:tracePt t="279084" x="2454275" y="4495800"/>
          <p14:tracePt t="279091" x="2471738" y="4495800"/>
          <p14:tracePt t="279098" x="2497138" y="4495800"/>
          <p14:tracePt t="279106" x="2503488" y="4495800"/>
          <p14:tracePt t="279113" x="2527300" y="4495800"/>
          <p14:tracePt t="279121" x="2540000" y="4495800"/>
          <p14:tracePt t="279137" x="2552700" y="4495800"/>
          <p14:tracePt t="279143" x="2565400" y="4495800"/>
          <p14:tracePt t="279151" x="2571750" y="4495800"/>
          <p14:tracePt t="279158" x="2601913" y="4495800"/>
          <p14:tracePt t="279166" x="2632075" y="4495800"/>
          <p14:tracePt t="279174" x="2638425" y="4495800"/>
          <p14:tracePt t="279181" x="2657475" y="4502150"/>
          <p14:tracePt t="279189" x="2676525" y="4502150"/>
          <p14:tracePt t="279196" x="2687638" y="4502150"/>
          <p14:tracePt t="279204" x="2700338" y="4502150"/>
          <p14:tracePt t="279211" x="2713038" y="4502150"/>
          <p14:tracePt t="279218" x="2725738" y="4502150"/>
          <p14:tracePt t="279226" x="2732088" y="4502150"/>
          <p14:tracePt t="279233" x="2738438" y="4502150"/>
          <p14:tracePt t="279241" x="2749550" y="4502150"/>
          <p14:tracePt t="279248" x="2755900" y="4495800"/>
          <p14:tracePt t="279256" x="2762250" y="4489450"/>
          <p14:tracePt t="279263" x="2768600" y="4483100"/>
          <p14:tracePt t="279271" x="2774950" y="4483100"/>
          <p14:tracePt t="279278" x="2774950" y="4471988"/>
          <p14:tracePt t="279287" x="2781300" y="4465638"/>
          <p14:tracePt t="279293" x="2781300" y="4459288"/>
          <p14:tracePt t="279301" x="2781300" y="4452938"/>
          <p14:tracePt t="279308" x="2781300" y="4446588"/>
          <p14:tracePt t="279316" x="2781300" y="4440238"/>
          <p14:tracePt t="279324" x="2781300" y="4433888"/>
          <p14:tracePt t="279331" x="2781300" y="4416425"/>
          <p14:tracePt t="279339" x="2781300" y="4403725"/>
          <p14:tracePt t="279346" x="2781300" y="4391025"/>
          <p14:tracePt t="279354" x="2781300" y="4378325"/>
          <p14:tracePt t="279361" x="2781300" y="4367213"/>
          <p14:tracePt t="279369" x="2781300" y="4360863"/>
          <p14:tracePt t="279376" x="2781300" y="4354513"/>
          <p14:tracePt t="279391" x="2781300" y="4348163"/>
          <p14:tracePt t="279398" x="2781300" y="4341813"/>
          <p14:tracePt t="279406" x="2781300" y="4329113"/>
          <p14:tracePt t="279413" x="2781300" y="4322763"/>
          <p14:tracePt t="279421" x="2781300" y="4316413"/>
          <p14:tracePt t="279437" x="2781300" y="4311650"/>
          <p14:tracePt t="279451" x="2781300" y="4305300"/>
          <p14:tracePt t="279458" x="2781300" y="4298950"/>
          <p14:tracePt t="279466" x="2774950" y="4292600"/>
          <p14:tracePt t="279474" x="2762250" y="4292600"/>
          <p14:tracePt t="279481" x="2749550" y="4279900"/>
          <p14:tracePt t="279490" x="2743200" y="4279900"/>
          <p14:tracePt t="279496" x="2725738" y="4267200"/>
          <p14:tracePt t="279504" x="2687638" y="4260850"/>
          <p14:tracePt t="279511" x="2676525" y="4260850"/>
          <p14:tracePt t="279519" x="2644775" y="4256088"/>
          <p14:tracePt t="279526" x="2608263" y="4243388"/>
          <p14:tracePt t="279534" x="2552700" y="4237038"/>
          <p14:tracePt t="279541" x="2546350" y="4237038"/>
          <p14:tracePt t="279549" x="2522538" y="4230688"/>
          <p14:tracePt t="279556" x="2490788" y="4211638"/>
          <p14:tracePt t="279563" x="2478088" y="4205288"/>
          <p14:tracePt t="279571" x="2454275" y="4200525"/>
          <p14:tracePt t="279578" x="2411413" y="4194175"/>
          <p14:tracePt t="279587" x="2398713" y="4187825"/>
          <p14:tracePt t="279593" x="2362200" y="4181475"/>
          <p14:tracePt t="279601" x="2330450" y="4175125"/>
          <p14:tracePt t="279608" x="2312988" y="4175125"/>
          <p14:tracePt t="279616" x="2287588" y="4175125"/>
          <p14:tracePt t="279624" x="2251075" y="4162425"/>
          <p14:tracePt t="279631" x="2225675" y="4162425"/>
          <p14:tracePt t="279639" x="2201863" y="4156075"/>
          <p14:tracePt t="279646" x="2170113" y="4156075"/>
          <p14:tracePt t="279655" x="2157413" y="4156075"/>
          <p14:tracePt t="279661" x="2157413" y="4151313"/>
          <p14:tracePt t="279669" x="2146300" y="4151313"/>
          <p14:tracePt t="279676" x="2127250" y="4151313"/>
          <p14:tracePt t="279684" x="2120900" y="4151313"/>
          <p14:tracePt t="279691" x="2101850" y="4151313"/>
          <p14:tracePt t="279699" x="2084388" y="4151313"/>
          <p14:tracePt t="279707" x="2071688" y="4151313"/>
          <p14:tracePt t="279714" x="2046288" y="4151313"/>
          <p14:tracePt t="279722" x="2028825" y="4151313"/>
          <p14:tracePt t="279729" x="2016125" y="4151313"/>
          <p14:tracePt t="279738" x="1997075" y="4151313"/>
          <p14:tracePt t="279744" x="1979613" y="4151313"/>
          <p14:tracePt t="279752" x="1973263" y="4151313"/>
          <p14:tracePt t="279759" x="1960563" y="4151313"/>
          <p14:tracePt t="279767" x="1947863" y="4151313"/>
          <p14:tracePt t="279774" x="1930400" y="4151313"/>
          <p14:tracePt t="279782" x="1924050" y="4151313"/>
          <p14:tracePt t="279789" x="1905000" y="4151313"/>
          <p14:tracePt t="279797" x="1892300" y="4151313"/>
          <p14:tracePt t="279805" x="1887538" y="4151313"/>
          <p14:tracePt t="279812" x="1862138" y="4151313"/>
          <p14:tracePt t="279819" x="1849438" y="4151313"/>
          <p14:tracePt t="279834" x="1836738" y="4151313"/>
          <p14:tracePt t="279841" x="1825625" y="4156075"/>
          <p14:tracePt t="279851" x="1819275" y="4156075"/>
          <p14:tracePt t="279857" x="1806575" y="4162425"/>
          <p14:tracePt t="279864" x="1800225" y="4168775"/>
          <p14:tracePt t="279872" x="1793875" y="4168775"/>
          <p14:tracePt t="279879" x="1787525" y="4168775"/>
          <p14:tracePt t="279888" x="1776413" y="4175125"/>
          <p14:tracePt t="279902" x="1770063" y="4181475"/>
          <p14:tracePt t="279909" x="1757363" y="4187825"/>
          <p14:tracePt t="279917" x="1751013" y="4194175"/>
          <p14:tracePt t="279924" x="1744663" y="4200525"/>
          <p14:tracePt t="279932" x="1738313" y="4200525"/>
          <p14:tracePt t="279940" x="1727200" y="4211638"/>
          <p14:tracePt t="279955" x="1727200" y="4217988"/>
          <p14:tracePt t="279971" x="1727200" y="4224338"/>
          <p14:tracePt t="279976" x="1720850" y="4230688"/>
          <p14:tracePt t="279984" x="1720850" y="4237038"/>
          <p14:tracePt t="279992" x="1720850" y="4243388"/>
          <p14:tracePt t="279999" x="1720850" y="4249738"/>
          <p14:tracePt t="280007" x="1714500" y="4256088"/>
          <p14:tracePt t="280014" x="1714500" y="4267200"/>
          <p14:tracePt t="280022" x="1714500" y="4273550"/>
          <p14:tracePt t="280029" x="1714500" y="4279900"/>
          <p14:tracePt t="280052" x="1714500" y="4286250"/>
          <p14:tracePt t="281830" x="1714500" y="4298950"/>
          <p14:tracePt t="281837" x="1714500" y="4305300"/>
          <p14:tracePt t="281852" x="1714500" y="4322763"/>
          <p14:tracePt t="281859" x="1714500" y="4329113"/>
          <p14:tracePt t="281867" x="1714500" y="4335463"/>
          <p14:tracePt t="281874" x="1720850" y="4348163"/>
          <p14:tracePt t="281882" x="1720850" y="4360863"/>
          <p14:tracePt t="281889" x="1720850" y="4367213"/>
          <p14:tracePt t="281897" x="1727200" y="4378325"/>
          <p14:tracePt t="281905" x="1738313" y="4391025"/>
          <p14:tracePt t="281912" x="1744663" y="4397375"/>
          <p14:tracePt t="281921" x="1751013" y="4397375"/>
          <p14:tracePt t="281926" x="1763713" y="4410075"/>
          <p14:tracePt t="281934" x="1776413" y="4421188"/>
          <p14:tracePt t="281941" x="1787525" y="4427538"/>
          <p14:tracePt t="281950" x="1812925" y="4446588"/>
          <p14:tracePt t="281958" x="1849438" y="4471988"/>
          <p14:tracePt t="281964" x="1892300" y="4495800"/>
          <p14:tracePt t="281972" x="1924050" y="4508500"/>
          <p14:tracePt t="281979" x="1992313" y="4538663"/>
          <p14:tracePt t="281987" x="2058988" y="4576763"/>
          <p14:tracePt t="281994" x="2101850" y="4600575"/>
          <p14:tracePt t="282002" x="2170113" y="4649788"/>
          <p14:tracePt t="282009" x="2257425" y="4681538"/>
          <p14:tracePt t="282016" x="2287588" y="4705350"/>
          <p14:tracePt t="282023" x="2366963" y="4754563"/>
          <p14:tracePt t="282031" x="2447925" y="4803775"/>
          <p14:tracePt t="282039" x="2478088" y="4829175"/>
          <p14:tracePt t="282046" x="2540000" y="4878388"/>
          <p14:tracePt t="282055" x="2620963" y="4933950"/>
          <p14:tracePt t="282061" x="2651125" y="4957763"/>
          <p14:tracePt t="282068" x="2781300" y="5087938"/>
          <p14:tracePt t="282075" x="2824163" y="5124450"/>
          <p14:tracePt t="282083" x="2879725" y="5173663"/>
          <p14:tracePt t="282090" x="2903538" y="5192713"/>
          <p14:tracePt t="282098" x="2959100" y="5229225"/>
          <p14:tracePt t="282105" x="3014663" y="5278438"/>
          <p14:tracePt t="282113" x="3027363" y="5291138"/>
          <p14:tracePt t="282120" x="3076575" y="5334000"/>
          <p14:tracePt t="282128" x="3113088" y="5365750"/>
          <p14:tracePt t="282135" x="3132138" y="5384800"/>
          <p14:tracePt t="282143" x="3157538" y="5395913"/>
          <p14:tracePt t="282151" x="3187700" y="5434013"/>
          <p14:tracePt t="282159" x="3194050" y="5438775"/>
          <p14:tracePt t="282166" x="3213100" y="5470525"/>
          <p14:tracePt t="282174" x="3224213" y="5489575"/>
          <p14:tracePt t="282181" x="3230563" y="5494338"/>
          <p14:tracePt t="282190" x="3236913" y="5507038"/>
          <p14:tracePt t="282196" x="3243263" y="5519738"/>
          <p14:tracePt t="282204" x="3243263" y="5532438"/>
          <p14:tracePt t="282220" x="3243263" y="5545138"/>
          <p14:tracePt t="282226" x="3243263" y="5549900"/>
          <p14:tracePt t="282234" x="3236913" y="5549900"/>
          <p14:tracePt t="282241" x="3217863" y="5545138"/>
          <p14:tracePt t="282249" x="3206750" y="5532438"/>
          <p14:tracePt t="282564" x="3194050" y="5532438"/>
          <p14:tracePt t="282571" x="3181350" y="5538788"/>
          <p14:tracePt t="282579" x="3151188" y="5549900"/>
          <p14:tracePt t="282587" x="3138488" y="5562600"/>
          <p14:tracePt t="282594" x="3108325" y="5575300"/>
          <p14:tracePt t="282602" x="3082925" y="5581650"/>
          <p14:tracePt t="282610" x="3070225" y="5588000"/>
          <p14:tracePt t="282617" x="3040063" y="5611813"/>
          <p14:tracePt t="282625" x="3008313" y="5624513"/>
          <p14:tracePt t="282632" x="2997200" y="5637213"/>
          <p14:tracePt t="282640" x="2971800" y="5654675"/>
          <p14:tracePt t="282647" x="2952750" y="5667375"/>
          <p14:tracePt t="282656" x="2947988" y="5680075"/>
          <p14:tracePt t="282662" x="2935288" y="5692775"/>
          <p14:tracePt t="282669" x="2909888" y="5716588"/>
          <p14:tracePt t="282677" x="2903538" y="5729288"/>
          <p14:tracePt t="282684" x="2886075" y="5741988"/>
          <p14:tracePt t="282693" x="2860675" y="5772150"/>
          <p14:tracePt t="282699" x="2843213" y="5784850"/>
          <p14:tracePt t="282707" x="2830513" y="5797550"/>
          <p14:tracePt t="282714" x="2798763" y="5821363"/>
          <p14:tracePt t="282723" x="2774950" y="5840413"/>
          <p14:tracePt t="282729" x="2762250" y="5846763"/>
          <p14:tracePt t="282737" x="2738438" y="5865813"/>
          <p14:tracePt t="282744" x="2706688" y="5876925"/>
          <p14:tracePt t="282752" x="2700338" y="5883275"/>
          <p14:tracePt t="282759" x="2682875" y="5895975"/>
          <p14:tracePt t="282767" x="2657475" y="5902325"/>
          <p14:tracePt t="282782" x="2651125" y="5915025"/>
          <p14:tracePt t="282790" x="2644775" y="5919788"/>
          <p14:tracePt t="282796" x="2638425" y="5919788"/>
          <p14:tracePt t="282806" x="2638425" y="5926138"/>
          <p14:tracePt t="282811" x="2632075" y="5932488"/>
          <p14:tracePt t="282826" x="2627313" y="5932488"/>
          <p14:tracePt t="282947" x="2620963" y="5932488"/>
          <p14:tracePt t="282969" x="2614613" y="5932488"/>
          <p14:tracePt t="282977" x="2608263" y="5932488"/>
          <p14:tracePt t="282992" x="2601913" y="5932488"/>
          <p14:tracePt t="283007" x="2595563" y="5932488"/>
          <p14:tracePt t="283014" x="2582863" y="5932488"/>
          <p14:tracePt t="283074" x="2582863" y="5926138"/>
          <p14:tracePt t="283097" x="2578100" y="5919788"/>
          <p14:tracePt t="283547" x="2571750" y="5919788"/>
          <p14:tracePt t="283555" x="2565400" y="5919788"/>
          <p14:tracePt t="283569" x="2559050" y="5919788"/>
          <p14:tracePt t="283584" x="2552700" y="5919788"/>
          <p14:tracePt t="283591" x="2546350" y="5919788"/>
          <p14:tracePt t="283599" x="2540000" y="5919788"/>
          <p14:tracePt t="283607" x="2533650" y="5919788"/>
          <p14:tracePt t="283614" x="2522538" y="5919788"/>
          <p14:tracePt t="283622" x="2516188" y="5919788"/>
          <p14:tracePt t="283629" x="2503488" y="5919788"/>
          <p14:tracePt t="283638" x="2484438" y="5919788"/>
          <p14:tracePt t="283644" x="2478088" y="5919788"/>
          <p14:tracePt t="283652" x="2466975" y="5919788"/>
          <p14:tracePt t="283659" x="2447925" y="5919788"/>
          <p14:tracePt t="283667" x="2441575" y="5919788"/>
          <p14:tracePt t="283674" x="2417763" y="5919788"/>
          <p14:tracePt t="283682" x="2405063" y="5919788"/>
          <p14:tracePt t="283690" x="2398713" y="5919788"/>
          <p14:tracePt t="283696" x="2386013" y="5919788"/>
          <p14:tracePt t="283705" x="2373313" y="5926138"/>
          <p14:tracePt t="283721" x="2366963" y="5926138"/>
          <p14:tracePt t="283727" x="2362200" y="5926138"/>
          <p14:tracePt t="283817" x="2355850" y="5926138"/>
          <p14:tracePt t="283982" x="2355850" y="5919788"/>
          <p14:tracePt t="284198" x="2355850" y="5926138"/>
          <p14:tracePt t="284207" x="2349500" y="5951538"/>
          <p14:tracePt t="284214" x="2343150" y="5964238"/>
          <p14:tracePt t="284222" x="2324100" y="5981700"/>
          <p14:tracePt t="284230" x="2287588" y="6007100"/>
          <p14:tracePt t="284237" x="2268538" y="6026150"/>
          <p14:tracePt t="284244" x="2225675" y="6049963"/>
          <p14:tracePt t="284253" x="2182813" y="6081713"/>
          <p14:tracePt t="284259" x="2163763" y="6099175"/>
          <p14:tracePt t="284267" x="2114550" y="6124575"/>
          <p14:tracePt t="284274" x="2071688" y="6148388"/>
          <p14:tracePt t="284283" x="2052638" y="6154738"/>
          <p14:tracePt t="284289" x="2009775" y="6161088"/>
          <p14:tracePt t="284297" x="1985963" y="6167438"/>
          <p14:tracePt t="284304" x="1954213" y="6167438"/>
          <p14:tracePt t="284312" x="1911350" y="6167438"/>
          <p14:tracePt t="284319" x="1849438" y="6167438"/>
          <p14:tracePt t="284326" x="1776413" y="6167438"/>
          <p14:tracePt t="284334" x="1744663" y="6167438"/>
          <p14:tracePt t="284341" x="1671638" y="6167438"/>
          <p14:tracePt t="284349" x="1603375" y="6154738"/>
          <p14:tracePt t="284356" x="1577975" y="6148388"/>
          <p14:tracePt t="284365" x="1511300" y="6142038"/>
          <p14:tracePt t="284371" x="1462088" y="6124575"/>
          <p14:tracePt t="284379" x="1436688" y="6124575"/>
          <p14:tracePt t="284386" x="1400175" y="6118225"/>
          <p14:tracePt t="284394" x="1381125" y="6111875"/>
          <p14:tracePt t="284401" x="1368425" y="6099175"/>
          <p14:tracePt t="284408" x="1350963" y="6092825"/>
          <p14:tracePt t="284417" x="1338263" y="6092825"/>
          <p14:tracePt t="284424" x="1331913" y="6092825"/>
          <p14:tracePt t="284431" x="1325563" y="6092825"/>
          <p14:tracePt t="284447" x="1319213" y="6092825"/>
          <p14:tracePt t="284453" x="1319213" y="6086475"/>
          <p14:tracePt t="284461" x="1312863" y="6086475"/>
          <p14:tracePt t="284476" x="1306513" y="6086475"/>
          <p14:tracePt t="284499" x="1301750" y="6086475"/>
          <p14:tracePt t="284507" x="1295400" y="6086475"/>
          <p14:tracePt t="284516" x="1282700" y="6086475"/>
          <p14:tracePt t="284521" x="1263650" y="6086475"/>
          <p14:tracePt t="284529" x="1250950" y="6086475"/>
          <p14:tracePt t="284536" x="1220788" y="6086475"/>
          <p14:tracePt t="284544" x="1201738" y="6086475"/>
          <p14:tracePt t="284551" x="1190625" y="6086475"/>
          <p14:tracePt t="284559" x="1177925" y="6086475"/>
          <p14:tracePt t="284620" x="1171575" y="6086475"/>
          <p14:tracePt t="284627" x="1165225" y="6086475"/>
          <p14:tracePt t="284634" x="1158875" y="6086475"/>
          <p14:tracePt t="284649" x="1152525" y="6086475"/>
          <p14:tracePt t="284657" x="1146175" y="6086475"/>
          <p14:tracePt t="284666" x="1141413" y="6086475"/>
          <p14:tracePt t="284679" x="1135063" y="6086475"/>
          <p14:tracePt t="284686" x="1122363" y="6081713"/>
          <p14:tracePt t="284695" x="1109663" y="6081713"/>
          <p14:tracePt t="284702" x="1103313" y="6081713"/>
          <p14:tracePt t="284709" x="1085850" y="6081713"/>
          <p14:tracePt t="284717" x="1066800" y="6075363"/>
          <p14:tracePt t="284724" x="1054100" y="6075363"/>
          <p14:tracePt t="284733" x="1023938" y="6075363"/>
          <p14:tracePt t="284739" x="1004888" y="6075363"/>
          <p14:tracePt t="284749" x="998538" y="6075363"/>
          <p14:tracePt t="284754" x="985838" y="6075363"/>
          <p14:tracePt t="284762" x="974725" y="6075363"/>
          <p14:tracePt t="284769" x="968375" y="6075363"/>
          <p14:tracePt t="284777" x="962025" y="6075363"/>
          <p14:tracePt t="284786" x="955675" y="6075363"/>
          <p14:tracePt t="284800" x="949325" y="6075363"/>
          <p14:tracePt t="284816" x="942975" y="6075363"/>
          <p14:tracePt t="284821" x="936625" y="6075363"/>
          <p14:tracePt t="284836" x="930275" y="6075363"/>
          <p14:tracePt t="284845" x="925513" y="6075363"/>
          <p14:tracePt t="284853" x="919163" y="6075363"/>
          <p14:tracePt t="284859" x="912813" y="6075363"/>
          <p14:tracePt t="284866" x="906463" y="6075363"/>
          <p14:tracePt t="284874" x="893763" y="6069013"/>
          <p14:tracePt t="285197" x="900113" y="6069013"/>
          <p14:tracePt t="285204" x="906463" y="6069013"/>
          <p14:tracePt t="285212" x="919163" y="6069013"/>
          <p14:tracePt t="285219" x="925513" y="6069013"/>
          <p14:tracePt t="285227" x="930275" y="6069013"/>
          <p14:tracePt t="285234" x="936625" y="6069013"/>
          <p14:tracePt t="285257" x="942975" y="6069013"/>
          <p14:tracePt t="285264" x="962025" y="6069013"/>
          <p14:tracePt t="285272" x="974725" y="6069013"/>
          <p14:tracePt t="285279" x="1004888" y="6069013"/>
          <p14:tracePt t="285288" x="1030288" y="6069013"/>
          <p14:tracePt t="285294" x="1047750" y="6069013"/>
          <p14:tracePt t="285302" x="1085850" y="6069013"/>
          <p14:tracePt t="285309" x="1122363" y="6069013"/>
          <p14:tracePt t="285317" x="1165225" y="6069013"/>
          <p14:tracePt t="285324" x="1171575" y="6069013"/>
          <p14:tracePt t="285332" x="1201738" y="6069013"/>
          <p14:tracePt t="285339" x="1220788" y="6069013"/>
          <p14:tracePt t="285347" x="1227138" y="6069013"/>
          <p14:tracePt t="285354" x="1250950" y="6069013"/>
          <p14:tracePt t="285362" x="1276350" y="6069013"/>
          <p14:tracePt t="285371" x="1295400" y="6075363"/>
          <p14:tracePt t="285376" x="1325563" y="6075363"/>
          <p14:tracePt t="285384" x="1368425" y="6075363"/>
          <p14:tracePt t="285392" x="1387475" y="6075363"/>
          <p14:tracePt t="285399" x="1423988" y="6075363"/>
          <p14:tracePt t="285407" x="1462088" y="6081713"/>
          <p14:tracePt t="285414" x="1473200" y="6081713"/>
          <p14:tracePt t="285422" x="1492250" y="6081713"/>
          <p14:tracePt t="285430" x="1516063" y="6081713"/>
          <p14:tracePt t="285438" x="1528763" y="6081713"/>
          <p14:tracePt t="285444" x="1541463" y="6081713"/>
          <p14:tracePt t="285451" x="1560513" y="6081713"/>
          <p14:tracePt t="285467" x="1584325" y="6081713"/>
          <p14:tracePt t="285473" x="1597025" y="6081713"/>
          <p14:tracePt t="285480" x="1609725" y="6081713"/>
          <p14:tracePt t="285504" x="1616075" y="6081713"/>
          <p14:tracePt t="285572" x="1620838" y="6081713"/>
          <p14:tracePt t="285579" x="1627188" y="6081713"/>
          <p14:tracePt t="285730" x="1620838" y="6081713"/>
          <p14:tracePt t="285737" x="1603375" y="6086475"/>
          <p14:tracePt t="285744" x="1584325" y="6092825"/>
          <p14:tracePt t="285752" x="1571625" y="6092825"/>
          <p14:tracePt t="285759" x="1535113" y="6105525"/>
          <p14:tracePt t="285767" x="1492250" y="6118225"/>
          <p14:tracePt t="285775" x="1479550" y="6124575"/>
          <p14:tracePt t="285781" x="1443038" y="6130925"/>
          <p14:tracePt t="285792" x="1423988" y="6142038"/>
          <p14:tracePt t="285797" x="1400175" y="6148388"/>
          <p14:tracePt t="285804" x="1381125" y="6167438"/>
          <p14:tracePt t="285811" x="1362075" y="6173788"/>
          <p14:tracePt t="285820" x="1350963" y="6186488"/>
          <p14:tracePt t="285826" x="1344613" y="6191250"/>
          <p14:tracePt t="285834" x="1325563" y="6197600"/>
          <p14:tracePt t="285841" x="1301750" y="6210300"/>
          <p14:tracePt t="285849" x="1295400" y="6210300"/>
          <p14:tracePt t="285856" x="1270000" y="6229350"/>
          <p14:tracePt t="285864" x="1250950" y="6235700"/>
          <p14:tracePt t="285872" x="1239838" y="6246813"/>
          <p14:tracePt t="285878" x="1214438" y="6259513"/>
          <p14:tracePt t="285886" x="1201738" y="6265863"/>
          <p14:tracePt t="285901" x="1195388" y="6272213"/>
          <p14:tracePt t="285903" x="1190625" y="6284913"/>
          <p14:tracePt t="285908" x="1184275" y="6284913"/>
          <p14:tracePt t="285916" x="1171575" y="6284913"/>
          <p14:tracePt t="285923" x="1165225" y="6284913"/>
          <p14:tracePt t="285931" x="1152525" y="6291263"/>
          <p14:tracePt t="285939" x="1146175" y="6291263"/>
          <p14:tracePt t="285946" x="1141413" y="6296025"/>
          <p14:tracePt t="285954" x="1122363" y="6296025"/>
          <p14:tracePt t="285961" x="1109663" y="6302375"/>
          <p14:tracePt t="285976" x="1096963" y="6302375"/>
          <p14:tracePt t="285984" x="1090613" y="6308725"/>
          <p14:tracePt t="285991" x="1085850" y="6308725"/>
          <p14:tracePt t="285998" x="1079500" y="6308725"/>
          <p14:tracePt t="286006" x="1073150" y="6315075"/>
          <p14:tracePt t="286013" x="1066800" y="6315075"/>
          <p14:tracePt t="286021" x="1060450" y="6321425"/>
          <p14:tracePt t="286028" x="1054100" y="6321425"/>
          <p14:tracePt t="286036" x="1047750" y="6321425"/>
          <p14:tracePt t="286043" x="1041400" y="6327775"/>
          <p14:tracePt t="286051" x="1030288" y="6334125"/>
          <p14:tracePt t="286058" x="1017588" y="6340475"/>
          <p14:tracePt t="286066" x="1011238" y="6346825"/>
          <p14:tracePt t="286073" x="992188" y="6346825"/>
          <p14:tracePt t="286149" x="985838" y="6346825"/>
          <p14:tracePt t="286179" x="981075" y="6346825"/>
          <p14:tracePt t="286367" x="985838" y="6346825"/>
          <p14:tracePt t="286375" x="1004888" y="6346825"/>
          <p14:tracePt t="286381" x="1017588" y="6346825"/>
          <p14:tracePt t="286390" x="1023938" y="6346825"/>
          <p14:tracePt t="286395" x="1030288" y="6346825"/>
          <p14:tracePt t="286562" x="1036638" y="6346825"/>
          <p14:tracePt t="286569" x="1054100" y="6327775"/>
          <p14:tracePt t="286577" x="1060450" y="6315075"/>
          <p14:tracePt t="286584" x="1079500" y="6291263"/>
          <p14:tracePt t="286592" x="1116013" y="6265863"/>
          <p14:tracePt t="286599" x="1128713" y="6253163"/>
          <p14:tracePt t="286608" x="1184275" y="6173788"/>
          <p14:tracePt t="286614" x="1250950" y="6124575"/>
          <p14:tracePt t="286622" x="1331913" y="6075363"/>
          <p14:tracePt t="286629" x="1466850" y="6013450"/>
          <p14:tracePt t="286637" x="1776413" y="5859463"/>
          <p14:tracePt t="286645" x="1892300" y="5810250"/>
          <p14:tracePt t="286651" x="2244725" y="5661025"/>
          <p14:tracePt t="286659" x="2706688" y="5457825"/>
          <p14:tracePt t="286666" x="2847975" y="5389563"/>
          <p14:tracePt t="286675" x="3138488" y="5241925"/>
          <p14:tracePt t="286681" x="3482975" y="5032375"/>
          <p14:tracePt t="286690" x="3786188" y="4835525"/>
          <p14:tracePt t="286696" x="3865563" y="4773613"/>
          <p14:tracePt t="286704" x="4087813" y="4581525"/>
          <p14:tracePt t="286712" x="4322763" y="4378325"/>
          <p14:tracePt t="286719" x="4384675" y="4311650"/>
          <p14:tracePt t="286729" x="4464050" y="4224338"/>
          <p14:tracePt t="286734" x="4618038" y="4057650"/>
          <p14:tracePt t="286742" x="4660900" y="4002088"/>
          <p14:tracePt t="286749" x="4797425" y="3860800"/>
          <p14:tracePt t="286758" x="4964113" y="3651250"/>
          <p14:tracePt t="286764" x="5006975" y="3595688"/>
          <p14:tracePt t="286772" x="5124450" y="3478213"/>
          <p14:tracePt t="286779" x="5246688" y="3343275"/>
          <p14:tracePt t="286787" x="5389563" y="3200400"/>
          <p14:tracePt t="286796" x="5426075" y="3151188"/>
          <p14:tracePt t="286802" x="5511800" y="3046413"/>
          <p14:tracePt t="286809" x="5573713" y="2954338"/>
          <p14:tracePt t="286817" x="5599113" y="2911475"/>
          <p14:tracePt t="286825" x="5635625" y="2855913"/>
          <p14:tracePt t="286831" x="5672138" y="2781300"/>
          <p14:tracePt t="286840" x="5691188" y="2751138"/>
          <p14:tracePt t="286846" x="5727700" y="2682875"/>
          <p14:tracePt t="286854" x="5759450" y="2614613"/>
          <p14:tracePt t="286862" x="5759450" y="2601913"/>
          <p14:tracePt t="286869" x="5783263" y="2541588"/>
          <p14:tracePt t="286878" x="5808663" y="2479675"/>
          <p14:tracePt t="286884" x="5838825" y="2411413"/>
          <p14:tracePt t="286892" x="5845175" y="2392363"/>
          <p14:tracePt t="286899" x="5870575" y="2330450"/>
          <p14:tracePt t="286909" x="5888038" y="2281238"/>
          <p14:tracePt t="286914" x="5900738" y="2257425"/>
          <p14:tracePt t="286922" x="5913438" y="2208213"/>
          <p14:tracePt t="286929" x="5937250" y="2159000"/>
          <p14:tracePt t="286937" x="5937250" y="2133600"/>
          <p14:tracePt t="286946" x="5943600" y="2090738"/>
          <p14:tracePt t="286952" x="5943600" y="2035175"/>
          <p14:tracePt t="286959" x="5943600" y="2016125"/>
          <p14:tracePt t="286967" x="5943600" y="1973263"/>
          <p14:tracePt t="286975" x="5943600" y="1930400"/>
          <p14:tracePt t="286981" x="5943600" y="1881188"/>
          <p14:tracePt t="286989" x="5943600" y="1862138"/>
          <p14:tracePt t="286996" x="5943600" y="1825625"/>
          <p14:tracePt t="287005" x="5943600" y="1776413"/>
          <p14:tracePt t="287012" x="5937250" y="1751013"/>
          <p14:tracePt t="287019" x="5919788" y="1714500"/>
          <p14:tracePt t="287048" x="5894388" y="1633538"/>
          <p14:tracePt t="287049" x="5875338" y="1603375"/>
          <p14:tracePt t="287057" x="5875338" y="1590675"/>
          <p14:tracePt t="287063" x="5851525" y="1541463"/>
          <p14:tracePt t="287071" x="5832475" y="1498600"/>
          <p14:tracePt t="287078" x="5826125" y="1492250"/>
          <p14:tracePt t="287086" x="5821363" y="1468438"/>
          <p14:tracePt t="287094" x="5815013" y="1449388"/>
          <p14:tracePt t="287101" x="5808663" y="1419225"/>
          <p14:tracePt t="287109" x="5808663" y="1412875"/>
          <p14:tracePt t="287116" x="5802313" y="1387475"/>
          <p14:tracePt t="287124" x="5802313" y="1368425"/>
          <p14:tracePt t="287131" x="5802313" y="1350963"/>
          <p14:tracePt t="287139" x="5795963" y="1319213"/>
          <p14:tracePt t="287146" x="5789613" y="1301750"/>
          <p14:tracePt t="287153" x="5789613" y="1289050"/>
          <p14:tracePt t="287161" x="5783263" y="1252538"/>
          <p14:tracePt t="287168" x="5765800" y="1208088"/>
          <p14:tracePt t="287176" x="5759450" y="1196975"/>
          <p14:tracePt t="287183" x="5753100" y="1165225"/>
          <p14:tracePt t="287191" x="5740400" y="1128713"/>
          <p14:tracePt t="287198" x="5727700" y="1098550"/>
          <p14:tracePt t="287207" x="5727700" y="1085850"/>
          <p14:tracePt t="287213" x="5721350" y="1054100"/>
          <p14:tracePt t="287221" x="5715000" y="1036638"/>
          <p14:tracePt t="287228" x="5710238" y="1023938"/>
          <p14:tracePt t="287236" x="5703888" y="998538"/>
          <p14:tracePt t="287244" x="5703888" y="955675"/>
          <p14:tracePt t="287251" x="5697538" y="942975"/>
          <p14:tracePt t="287259" x="5684838" y="925513"/>
          <p14:tracePt t="287266" x="5678488" y="893763"/>
          <p14:tracePt t="287274" x="5672138" y="893763"/>
          <p14:tracePt t="287281" x="5665788" y="876300"/>
          <p14:tracePt t="287289" x="5661025" y="850900"/>
          <p14:tracePt t="287296" x="5654675" y="838200"/>
          <p14:tracePt t="287304" x="5648325" y="831850"/>
          <p14:tracePt t="287319" x="5635625" y="820738"/>
          <p14:tracePt t="287326" x="5635625" y="814388"/>
          <p14:tracePt t="287334" x="5629275" y="808038"/>
          <p14:tracePt t="287341" x="5622925" y="808038"/>
          <p14:tracePt t="287348" x="5622925" y="801688"/>
          <p14:tracePt t="287357" x="5622925" y="795338"/>
          <p14:tracePt t="287378" x="5622925" y="788988"/>
          <p14:tracePt t="287386" x="5616575" y="788988"/>
          <p14:tracePt t="287417" x="5605463" y="788988"/>
          <p14:tracePt t="287424" x="5599113" y="788988"/>
          <p14:tracePt t="287439" x="5592763" y="788988"/>
          <p14:tracePt t="287446" x="5586413" y="788988"/>
          <p14:tracePt t="287454" x="5580063" y="795338"/>
          <p14:tracePt t="287470" x="5573713" y="795338"/>
          <p14:tracePt t="287477" x="5567363" y="795338"/>
          <p14:tracePt t="287484" x="5561013" y="795338"/>
          <p14:tracePt t="287492" x="5556250" y="795338"/>
          <p14:tracePt t="287499" x="5556250" y="801688"/>
          <p14:tracePt t="287514" x="5549900" y="801688"/>
          <p14:tracePt t="287522" x="5549900" y="808038"/>
          <p14:tracePt t="287538" x="5543550" y="814388"/>
          <p14:tracePt t="287552" x="5543550" y="820738"/>
          <p14:tracePt t="287597" x="5543550" y="827088"/>
          <p14:tracePt t="287604" x="5543550" y="831850"/>
          <p14:tracePt t="287612" x="5537200" y="838200"/>
          <p14:tracePt t="287619" x="5537200" y="844550"/>
          <p14:tracePt t="287628" x="5537200" y="850900"/>
          <p14:tracePt t="287679" x="5549900" y="850900"/>
          <p14:tracePt t="287687" x="5561013" y="850900"/>
          <p14:tracePt t="287695" x="5573713" y="850900"/>
          <p14:tracePt t="287702" x="5592763" y="850900"/>
          <p14:tracePt t="287709" x="5629275" y="850900"/>
          <p14:tracePt t="287717" x="5641975" y="850900"/>
          <p14:tracePt t="287725" x="5678488" y="863600"/>
          <p14:tracePt t="287731" x="5715000" y="863600"/>
          <p14:tracePt t="287741" x="5746750" y="863600"/>
          <p14:tracePt t="287746" x="5783263" y="863600"/>
          <p14:tracePt t="287754" x="5832475" y="869950"/>
          <p14:tracePt t="287761" x="5851525" y="869950"/>
          <p14:tracePt t="287769" x="5870575" y="869950"/>
          <p14:tracePt t="287777" x="5913438" y="876300"/>
          <p14:tracePt t="287784" x="5937250" y="876300"/>
          <p14:tracePt t="287792" x="5969000" y="876300"/>
          <p14:tracePt t="287799" x="5986463" y="876300"/>
          <p14:tracePt t="287808" x="6005513" y="876300"/>
          <p14:tracePt t="287814" x="6011863" y="876300"/>
          <p14:tracePt t="287822" x="6018213" y="869950"/>
          <p14:tracePt t="287935" x="6011863" y="869950"/>
          <p14:tracePt t="287941" x="6005513" y="869950"/>
          <p14:tracePt t="287957" x="5999163" y="869950"/>
          <p14:tracePt t="287964" x="5992813" y="869950"/>
          <p14:tracePt t="287979" x="5980113" y="869950"/>
          <p14:tracePt t="287987" x="5969000" y="869950"/>
          <p14:tracePt t="287994" x="5949950" y="869950"/>
          <p14:tracePt t="288002" x="5937250" y="876300"/>
          <p14:tracePt t="288010" x="5926138" y="876300"/>
          <p14:tracePt t="288017" x="5900738" y="887413"/>
          <p14:tracePt t="288024" x="5851525" y="906463"/>
          <p14:tracePt t="288030" x="5821363" y="919163"/>
          <p14:tracePt t="288041" x="5802313" y="925513"/>
          <p14:tracePt t="288045" x="5765800" y="955675"/>
          <p14:tracePt t="288053" x="5727700" y="992188"/>
          <p14:tracePt t="288060" x="5715000" y="1004888"/>
          <p14:tracePt t="288068" x="5665788" y="1054100"/>
          <p14:tracePt t="288076" x="5616575" y="1103313"/>
          <p14:tracePt t="288083" x="5610225" y="1103313"/>
          <p14:tracePt t="288090" x="5580063" y="1141413"/>
          <p14:tracePt t="288098" x="5556250" y="1165225"/>
          <p14:tracePt t="288106" x="5537200" y="1184275"/>
          <p14:tracePt t="288113" x="5530850" y="1190625"/>
          <p14:tracePt t="288120" x="5518150" y="1203325"/>
          <p14:tracePt t="288128" x="5505450" y="1208088"/>
          <p14:tracePt t="288136" x="5500688" y="1214438"/>
          <p14:tracePt t="288143" x="5487988" y="1214438"/>
          <p14:tracePt t="288150" x="5481638" y="1220788"/>
          <p14:tracePt t="288158" x="5475288" y="1220788"/>
          <p14:tracePt t="288166" x="5475288" y="1227138"/>
          <p14:tracePt t="288302" x="5475288" y="1220788"/>
          <p14:tracePt t="288309" x="5475288" y="1214438"/>
          <p14:tracePt t="288324" x="5481638" y="1208088"/>
          <p14:tracePt t="288332" x="5500688" y="1203325"/>
          <p14:tracePt t="288341" x="5511800" y="1196975"/>
          <p14:tracePt t="288346" x="5530850" y="1196975"/>
          <p14:tracePt t="288354" x="5556250" y="1196975"/>
          <p14:tracePt t="288361" x="5573713" y="1196975"/>
          <p14:tracePt t="288369" x="5592763" y="1190625"/>
          <p14:tracePt t="288377" x="5629275" y="1190625"/>
          <p14:tracePt t="288384" x="5641975" y="1190625"/>
          <p14:tracePt t="288392" x="5665788" y="1190625"/>
          <p14:tracePt t="288399" x="5691188" y="1190625"/>
          <p14:tracePt t="288408" x="5703888" y="1190625"/>
          <p14:tracePt t="288414" x="5721350" y="1184275"/>
          <p14:tracePt t="288422" x="5727700" y="1184275"/>
          <p14:tracePt t="288429" x="5734050" y="1184275"/>
          <p14:tracePt t="288750" x="5734050" y="1190625"/>
          <p14:tracePt t="288758" x="5691188" y="1252538"/>
          <p14:tracePt t="288766" x="5629275" y="1319213"/>
          <p14:tracePt t="288775" x="5605463" y="1350963"/>
          <p14:tracePt t="288781" x="5530850" y="1455738"/>
          <p14:tracePt t="288789" x="5438775" y="1597025"/>
          <p14:tracePt t="288796" x="5400675" y="1658938"/>
          <p14:tracePt t="288804" x="5295900" y="1849438"/>
          <p14:tracePt t="288811" x="5180013" y="2097088"/>
          <p14:tracePt t="288819" x="5135563" y="2182813"/>
          <p14:tracePt t="288827" x="5030788" y="2430463"/>
          <p14:tracePt t="288834" x="4919663" y="2689225"/>
          <p14:tracePt t="288842" x="4895850" y="2774950"/>
          <p14:tracePt t="288849" x="4827588" y="2978150"/>
          <p14:tracePt t="288856" x="4759325" y="3182938"/>
          <p14:tracePt t="288864" x="4754563" y="3268663"/>
          <p14:tracePt t="288871" x="4716463" y="3429000"/>
          <p14:tracePt t="288879" x="4654550" y="3589338"/>
          <p14:tracePt t="288886" x="4611688" y="3719513"/>
          <p14:tracePt t="288894" x="4587875" y="3786188"/>
          <p14:tracePt t="288901" x="4513263" y="3940175"/>
          <p14:tracePt t="288909" x="4421188" y="4132263"/>
          <p14:tracePt t="288916" x="4378325" y="4230688"/>
          <p14:tracePt t="288925" x="4279900" y="4421188"/>
          <p14:tracePt t="288931" x="4137025" y="4606925"/>
          <p14:tracePt t="288939" x="4068763" y="4675188"/>
          <p14:tracePt t="288946" x="3927475" y="4841875"/>
          <p14:tracePt t="288954" x="3743325" y="4995863"/>
          <p14:tracePt t="288961" x="3681413" y="5062538"/>
          <p14:tracePt t="288969" x="3533775" y="5211763"/>
          <p14:tracePt t="288976" x="3422650" y="5316538"/>
          <p14:tracePt t="288984" x="3354388" y="5365750"/>
          <p14:tracePt t="288992" x="3181350" y="5451475"/>
          <p14:tracePt t="288999" x="3089275" y="5519738"/>
          <p14:tracePt t="289006" x="2965450" y="5611813"/>
          <p14:tracePt t="289014" x="2922588" y="5637213"/>
          <p14:tracePt t="289027" x="2817813" y="5699125"/>
          <p14:tracePt t="289030" x="2700338" y="5778500"/>
          <p14:tracePt t="289036" x="2657475" y="5791200"/>
          <p14:tracePt t="289045" x="2565400" y="5834063"/>
          <p14:tracePt t="289051" x="2454275" y="5883275"/>
          <p14:tracePt t="289059" x="2411413" y="5902325"/>
          <p14:tracePt t="289066" x="2293938" y="5964238"/>
          <p14:tracePt t="289075" x="2201863" y="6007100"/>
          <p14:tracePt t="289081" x="2170113" y="6019800"/>
          <p14:tracePt t="289089" x="2120900" y="6049963"/>
          <p14:tracePt t="289096" x="2078038" y="6056313"/>
          <p14:tracePt t="289104" x="2022475" y="6075363"/>
          <p14:tracePt t="289111" x="2003425" y="6081713"/>
          <p14:tracePt t="289119" x="1979613" y="6081713"/>
          <p14:tracePt t="289127" x="1947863" y="6081713"/>
          <p14:tracePt t="289134" x="1936750" y="6081713"/>
          <p14:tracePt t="289142" x="1917700" y="6081713"/>
          <p14:tracePt t="289149" x="1898650" y="6081713"/>
          <p14:tracePt t="289156" x="1887538" y="6086475"/>
          <p14:tracePt t="289164" x="1868488" y="6086475"/>
          <p14:tracePt t="289171" x="1843088" y="6086475"/>
          <p14:tracePt t="289179" x="1825625" y="6092825"/>
          <p14:tracePt t="289186" x="1800225" y="6099175"/>
          <p14:tracePt t="289194" x="1770063" y="6099175"/>
          <p14:tracePt t="289201" x="1757363" y="6099175"/>
          <p14:tracePt t="289209" x="1731963" y="6099175"/>
          <p14:tracePt t="289216" x="1701800" y="6099175"/>
          <p14:tracePt t="289225" x="1665288" y="6099175"/>
          <p14:tracePt t="289231" x="1646238" y="6099175"/>
          <p14:tracePt t="289239" x="1616075" y="6099175"/>
          <p14:tracePt t="289246" x="1577975" y="6099175"/>
          <p14:tracePt t="289254" x="1571625" y="6099175"/>
          <p14:tracePt t="289261" x="1541463" y="6099175"/>
          <p14:tracePt t="289269" x="1522413" y="6099175"/>
          <p14:tracePt t="289277" x="1511300" y="6099175"/>
          <p14:tracePt t="289284" x="1492250" y="6099175"/>
          <p14:tracePt t="289292" x="1479550" y="6099175"/>
          <p14:tracePt t="289299" x="1473200" y="6099175"/>
          <p14:tracePt t="289306" x="1455738" y="6099175"/>
          <p14:tracePt t="289314" x="1436688" y="6099175"/>
          <p14:tracePt t="289321" x="1417638" y="6099175"/>
          <p14:tracePt t="289329" x="1406525" y="6099175"/>
          <p14:tracePt t="289336" x="1381125" y="6099175"/>
          <p14:tracePt t="289344" x="1368425" y="6092825"/>
          <p14:tracePt t="289358" x="1362075" y="6092825"/>
          <p14:tracePt t="289366" x="1355725" y="6086475"/>
          <p14:tracePt t="289375" x="1350963" y="6086475"/>
          <p14:tracePt t="289381" x="1338263" y="6086475"/>
          <p14:tracePt t="289389" x="1331913" y="6086475"/>
          <p14:tracePt t="289396" x="1325563" y="6081713"/>
          <p14:tracePt t="289411" x="1312863" y="6075363"/>
          <p14:tracePt t="289419" x="1306513" y="6075363"/>
          <p14:tracePt t="289427" x="1282700" y="6075363"/>
          <p14:tracePt t="289434" x="1270000" y="6069013"/>
          <p14:tracePt t="289442" x="1250950" y="6069013"/>
          <p14:tracePt t="289449" x="1227138" y="6069013"/>
          <p14:tracePt t="289458" x="1208088" y="6069013"/>
          <p14:tracePt t="289464" x="1190625" y="6069013"/>
          <p14:tracePt t="289471" x="1184275" y="6069013"/>
          <p14:tracePt t="289479" x="1171575" y="6069013"/>
          <p14:tracePt t="289494" x="1165225" y="6069013"/>
          <p14:tracePt t="289501" x="1158875" y="6062663"/>
          <p14:tracePt t="289509" x="1152525" y="6062663"/>
          <p14:tracePt t="289516" x="1146175" y="6062663"/>
          <p14:tracePt t="289525" x="1141413" y="6062663"/>
          <p14:tracePt t="289539" x="1135063" y="6062663"/>
          <p14:tracePt t="289546" x="1128713" y="6062663"/>
          <p14:tracePt t="289554" x="1116013" y="6062663"/>
          <p14:tracePt t="289561" x="1109663" y="6062663"/>
          <p14:tracePt t="289569" x="1103313" y="6062663"/>
          <p14:tracePt t="289576" x="1090613" y="6062663"/>
          <p14:tracePt t="289645" x="1090613" y="6056313"/>
          <p14:tracePt t="289652" x="1085850" y="6056313"/>
          <p14:tracePt t="289764" x="1079500" y="6056313"/>
          <p14:tracePt t="289772" x="1079500" y="6049963"/>
          <p14:tracePt t="289779" x="1073150" y="6049963"/>
          <p14:tracePt t="289787" x="1066800" y="6049963"/>
          <p14:tracePt t="289794" x="1060450" y="6043613"/>
          <p14:tracePt t="289802" x="1054100" y="6043613"/>
          <p14:tracePt t="289810" x="1054100" y="6037263"/>
          <p14:tracePt t="289817" x="1047750" y="6037263"/>
          <p14:tracePt t="289825" x="1041400" y="6037263"/>
          <p14:tracePt t="289929" x="1047750" y="6037263"/>
          <p14:tracePt t="289937" x="1079500" y="6037263"/>
          <p14:tracePt t="289945" x="1116013" y="6037263"/>
          <p14:tracePt t="289952" x="1135063" y="6037263"/>
          <p14:tracePt t="289959" x="1171575" y="6037263"/>
          <p14:tracePt t="289967" x="1220788" y="6037263"/>
          <p14:tracePt t="289975" x="1257300" y="6037263"/>
          <p14:tracePt t="289981" x="1295400" y="6037263"/>
          <p14:tracePt t="289990" x="1350963" y="6037263"/>
          <p14:tracePt t="289996" x="1362075" y="6037263"/>
          <p14:tracePt t="290011" x="1362075" y="6030913"/>
          <p14:tracePt t="290049" x="1355725" y="6030913"/>
          <p14:tracePt t="290058" x="1350963" y="6030913"/>
          <p14:tracePt t="290162" x="1344613" y="6030913"/>
          <p14:tracePt t="290177" x="1338263" y="6030913"/>
          <p14:tracePt t="290319" x="1338263" y="6037263"/>
          <p14:tracePt t="290327" x="1338263" y="6043613"/>
          <p14:tracePt t="290334" x="1338263" y="6049963"/>
          <p14:tracePt t="290343" x="1338263" y="6056313"/>
          <p14:tracePt t="290349" x="1338263" y="6062663"/>
          <p14:tracePt t="290357" x="1338263" y="6069013"/>
          <p14:tracePt t="290371" x="1325563" y="6081713"/>
          <p14:tracePt t="290378" x="1319213" y="6105525"/>
          <p14:tracePt t="290394" x="1306513" y="6124575"/>
          <p14:tracePt t="290401" x="1289050" y="6148388"/>
          <p14:tracePt t="290410" x="1282700" y="6154738"/>
          <p14:tracePt t="290416" x="1263650" y="6173788"/>
          <p14:tracePt t="290424" x="1220788" y="6210300"/>
          <p14:tracePt t="290431" x="1195388" y="6216650"/>
          <p14:tracePt t="290439" x="1177925" y="6235700"/>
          <p14:tracePt t="290446" x="1152525" y="6259513"/>
          <p14:tracePt t="290454" x="1141413" y="6265863"/>
          <p14:tracePt t="290461" x="1128713" y="6278563"/>
          <p14:tracePt t="290469" x="1116013" y="6284913"/>
          <p14:tracePt t="290478" x="1109663" y="6291263"/>
          <p14:tracePt t="290484" x="1103313" y="6291263"/>
          <p14:tracePt t="290491" x="1096963" y="6296025"/>
          <p14:tracePt t="290498" x="1090613" y="6296025"/>
          <p14:tracePt t="290507" x="1085850" y="6302375"/>
          <p14:tracePt t="290513" x="1073150" y="6308725"/>
          <p14:tracePt t="290521" x="1060450" y="6315075"/>
          <p14:tracePt t="290528" x="1054100" y="6315075"/>
          <p14:tracePt t="290536" x="1047750" y="6315075"/>
          <p14:tracePt t="290551" x="1041400" y="6321425"/>
          <p14:tracePt t="290604" x="1036638" y="6321425"/>
          <p14:tracePt t="290611" x="1036638" y="6327775"/>
          <p14:tracePt t="290619" x="1023938" y="6327775"/>
          <p14:tracePt t="290628" x="1017588" y="6334125"/>
          <p14:tracePt t="290634" x="1011238" y="6340475"/>
          <p14:tracePt t="290649" x="1004888" y="6340475"/>
          <p14:tracePt t="290823" x="998538" y="6340475"/>
          <p14:tracePt t="291030" x="1004888" y="6340475"/>
          <p14:tracePt t="291037" x="1036638" y="6340475"/>
          <p14:tracePt t="291045" x="1054100" y="6340475"/>
          <p14:tracePt t="291054" x="1073150" y="6340475"/>
          <p14:tracePt t="291061" x="1109663" y="6340475"/>
          <p14:tracePt t="291068" x="1122363" y="6340475"/>
          <p14:tracePt t="291076" x="1128713" y="6340475"/>
          <p14:tracePt t="291083" x="1135063" y="6340475"/>
          <p14:tracePt t="291286" x="1141413" y="6327775"/>
          <p14:tracePt t="291293" x="1152525" y="6315075"/>
          <p14:tracePt t="291301" x="1184275" y="6291263"/>
          <p14:tracePt t="291308" x="1195388" y="6291263"/>
          <p14:tracePt t="291316" x="1257300" y="6253163"/>
          <p14:tracePt t="291324" x="1344613" y="6216650"/>
          <p14:tracePt t="291331" x="1387475" y="6191250"/>
          <p14:tracePt t="291339" x="1560513" y="6105525"/>
          <p14:tracePt t="291347" x="1825625" y="5964238"/>
          <p14:tracePt t="291354" x="1917700" y="5915025"/>
          <p14:tracePt t="291361" x="2163763" y="5772150"/>
          <p14:tracePt t="291369" x="2540000" y="5526088"/>
          <p14:tracePt t="291377" x="2644775" y="5464175"/>
          <p14:tracePt t="291384" x="2892425" y="5297488"/>
          <p14:tracePt t="291391" x="3151188" y="5087938"/>
          <p14:tracePt t="291398" x="3230563" y="5026025"/>
          <p14:tracePt t="291406" x="3452813" y="4848225"/>
          <p14:tracePt t="291414" x="3638550" y="4692650"/>
          <p14:tracePt t="291421" x="3829050" y="4495800"/>
          <p14:tracePt t="291429" x="3897313" y="4440238"/>
          <p14:tracePt t="291436" x="4064000" y="4286250"/>
          <p14:tracePt t="291444" x="4279900" y="4089400"/>
          <p14:tracePt t="291451" x="4346575" y="4027488"/>
          <p14:tracePt t="291459" x="4549775" y="3824288"/>
          <p14:tracePt t="291466" x="4765675" y="3608388"/>
          <p14:tracePt t="291474" x="4870450" y="3490913"/>
          <p14:tracePt t="291481" x="5024438" y="3330575"/>
          <p14:tracePt t="291489" x="5203825" y="3114675"/>
          <p14:tracePt t="291496" x="5253038" y="3046413"/>
          <p14:tracePt t="291504" x="5364163" y="2873375"/>
          <p14:tracePt t="291511" x="5456238" y="2701925"/>
          <p14:tracePt t="291519" x="5494338" y="2640013"/>
          <p14:tracePt t="291527" x="5549900" y="2522538"/>
          <p14:tracePt t="291534" x="5605463" y="2374900"/>
          <p14:tracePt t="291541" x="5648325" y="2244725"/>
          <p14:tracePt t="291549" x="5665788" y="2201863"/>
          <p14:tracePt t="291556" x="5697538" y="2090738"/>
          <p14:tracePt t="291564" x="5721350" y="1985963"/>
          <p14:tracePt t="291571" x="5740400" y="1943100"/>
          <p14:tracePt t="291580" x="5770563" y="1855788"/>
          <p14:tracePt t="291586" x="5783263" y="1795463"/>
          <p14:tracePt t="291594" x="5789613" y="1751013"/>
          <p14:tracePt t="291601" x="5795963" y="1689100"/>
          <p14:tracePt t="291609" x="5808663" y="1633538"/>
          <p14:tracePt t="291616" x="5808663" y="1616075"/>
          <p14:tracePt t="291624" x="5808663" y="1590675"/>
          <p14:tracePt t="291631" x="5808663" y="1554163"/>
          <p14:tracePt t="291638" x="5808663" y="1528763"/>
          <p14:tracePt t="291646" x="5808663" y="1485900"/>
          <p14:tracePt t="291654" x="5808663" y="1436688"/>
          <p14:tracePt t="291661" x="5808663" y="1387475"/>
          <p14:tracePt t="291669" x="5808663" y="1374775"/>
          <p14:tracePt t="291677" x="5808663" y="1312863"/>
          <p14:tracePt t="291683" x="5808663" y="1263650"/>
          <p14:tracePt t="291691" x="5808663" y="1227138"/>
          <p14:tracePt t="291699" x="5808663" y="1177925"/>
          <p14:tracePt t="291706" x="5808663" y="1116013"/>
          <p14:tracePt t="291714" x="5808663" y="1098550"/>
          <p14:tracePt t="291721" x="5808663" y="1066800"/>
          <p14:tracePt t="291729" x="5808663" y="1023938"/>
          <p14:tracePt t="291736" x="5808663" y="1011238"/>
          <p14:tracePt t="291744" x="5808663" y="974725"/>
          <p14:tracePt t="291751" x="5808663" y="938213"/>
          <p14:tracePt t="291760" x="5808663" y="912813"/>
          <p14:tracePt t="291766" x="5795963" y="857250"/>
          <p14:tracePt t="291774" x="5789613" y="827088"/>
          <p14:tracePt t="291781" x="5783263" y="808038"/>
          <p14:tracePt t="291789" x="5783263" y="801688"/>
          <p14:tracePt t="291796" x="5776913" y="788988"/>
          <p14:tracePt t="291804" x="5770563" y="782638"/>
          <p14:tracePt t="291819" x="5753100" y="782638"/>
          <p14:tracePt t="291827" x="5746750" y="776288"/>
          <p14:tracePt t="291841" x="5740400" y="776288"/>
          <p14:tracePt t="291849" x="5734050" y="776288"/>
          <p14:tracePt t="291864" x="5727700" y="776288"/>
          <p14:tracePt t="291871" x="5721350" y="776288"/>
          <p14:tracePt t="291879" x="5715000" y="776288"/>
          <p14:tracePt t="291886" x="5703888" y="782638"/>
          <p14:tracePt t="291894" x="5697538" y="795338"/>
          <p14:tracePt t="291909" x="5691188" y="795338"/>
          <p14:tracePt t="291916" x="5684838" y="795338"/>
          <p14:tracePt t="291939" x="5678488" y="795338"/>
          <p14:tracePt t="291946" x="5678488" y="801688"/>
          <p14:tracePt t="292074" x="5684838" y="801688"/>
          <p14:tracePt t="292090" x="5697538" y="801688"/>
          <p14:tracePt t="292097" x="5715000" y="801688"/>
          <p14:tracePt t="292104" x="5740400" y="801688"/>
          <p14:tracePt t="292112" x="5753100" y="801688"/>
          <p14:tracePt t="292119" x="5802313" y="801688"/>
          <p14:tracePt t="292128" x="5838825" y="801688"/>
          <p14:tracePt t="292134" x="5851525" y="801688"/>
          <p14:tracePt t="292142" x="5864225" y="801688"/>
          <p14:tracePt t="292149" x="5881688" y="801688"/>
          <p14:tracePt t="292157" x="5894388" y="801688"/>
          <p14:tracePt t="292247" x="5888038" y="801688"/>
          <p14:tracePt t="292269" x="5881688" y="801688"/>
          <p14:tracePt t="292344" x="5881688" y="808038"/>
          <p14:tracePt t="292352" x="5851525" y="820738"/>
          <p14:tracePt t="292360" x="5821363" y="844550"/>
          <p14:tracePt t="292366" x="5815013" y="850900"/>
          <p14:tracePt t="292374" x="5783263" y="863600"/>
          <p14:tracePt t="292382" x="5759450" y="876300"/>
          <p14:tracePt t="292389" x="5740400" y="893763"/>
          <p14:tracePt t="292398" x="5727700" y="906463"/>
          <p14:tracePt t="292404" x="5710238" y="919163"/>
          <p14:tracePt t="292411" x="5697538" y="925513"/>
          <p14:tracePt t="292419" x="5678488" y="931863"/>
          <p14:tracePt t="292428" x="5661025" y="942975"/>
          <p14:tracePt t="292434" x="5654675" y="942975"/>
          <p14:tracePt t="292442" x="5629275" y="955675"/>
          <p14:tracePt t="292449" x="5586413" y="974725"/>
          <p14:tracePt t="292457" x="5524500" y="992188"/>
          <p14:tracePt t="292464" x="5500688" y="998538"/>
          <p14:tracePt t="292471" x="5462588" y="1017588"/>
          <p14:tracePt t="292478" x="5413375" y="1023938"/>
          <p14:tracePt t="292486" x="5389563" y="1030288"/>
          <p14:tracePt t="292493" x="5364163" y="1036638"/>
          <p14:tracePt t="292501" x="5334000" y="1054100"/>
          <p14:tracePt t="292508" x="5321300" y="1060450"/>
          <p14:tracePt t="292515" x="5314950" y="1066800"/>
          <p14:tracePt t="292523" x="5308600" y="1073150"/>
          <p14:tracePt t="292539" x="5302250" y="1073150"/>
          <p14:tracePt t="292562" x="5302250" y="1079500"/>
          <p14:tracePt t="292568" x="5302250" y="1085850"/>
          <p14:tracePt t="292577" x="5295900" y="1092200"/>
          <p14:tracePt t="292885" x="5302250" y="1092200"/>
          <p14:tracePt t="292892" x="5334000" y="1092200"/>
          <p14:tracePt t="292899" x="5345113" y="1098550"/>
          <p14:tracePt t="292907" x="5357813" y="1098550"/>
          <p14:tracePt t="292914" x="5383213" y="1098550"/>
          <p14:tracePt t="292921" x="5419725" y="1098550"/>
          <p14:tracePt t="292930" x="5438775" y="1103313"/>
          <p14:tracePt t="292937" x="5468938" y="1103313"/>
          <p14:tracePt t="292945" x="5494338" y="1103313"/>
          <p14:tracePt t="292952" x="5518150" y="1103313"/>
          <p14:tracePt t="292961" x="5543550" y="1109663"/>
          <p14:tracePt t="292965" x="5592763" y="1109663"/>
          <p14:tracePt t="292973" x="5599113" y="1109663"/>
          <p14:tracePt t="292980" x="5635625" y="1116013"/>
          <p14:tracePt t="292988" x="5672138" y="1116013"/>
          <p14:tracePt t="292995" x="5721350" y="1116013"/>
          <p14:tracePt t="293003" x="5740400" y="1116013"/>
          <p14:tracePt t="293010" x="5776913" y="1116013"/>
          <p14:tracePt t="293018" x="5821363" y="1128713"/>
          <p14:tracePt t="293031" x="5838825" y="1128713"/>
          <p14:tracePt t="293032" x="5857875" y="1128713"/>
          <p14:tracePt t="293041" x="5870575" y="1135063"/>
          <p14:tracePt t="293048" x="5875338" y="1135063"/>
          <p14:tracePt t="295911" x="5913438" y="1135063"/>
          <p14:tracePt t="295917" x="5992813" y="1177925"/>
          <p14:tracePt t="295921" x="6129338" y="1246188"/>
          <p14:tracePt t="295929" x="6146800" y="1258888"/>
          <p14:tracePt t="295937" x="6184900" y="1276350"/>
          <p14:tracePt t="295944" x="6240463" y="1295400"/>
          <p14:tracePt t="295952" x="6296025" y="1312863"/>
          <p14:tracePt t="295959" x="6356350" y="1331913"/>
          <p14:tracePt t="295967" x="6450013" y="1357313"/>
          <p14:tracePt t="295974" x="6480175" y="1374775"/>
          <p14:tracePt t="295982" x="6554788" y="1393825"/>
          <p14:tracePt t="295989" x="6634163" y="1423988"/>
          <p14:tracePt t="295997" x="6683375" y="1443038"/>
          <p14:tracePt t="296004" x="6708775" y="1443038"/>
          <p14:tracePt t="296012" x="6745288" y="1462088"/>
          <p14:tracePt t="296020" x="6788150" y="1479550"/>
          <p14:tracePt t="296036" x="6837363" y="1511300"/>
          <p14:tracePt t="296041" x="6892925" y="1528763"/>
          <p14:tracePt t="296050" x="6905625" y="1535113"/>
          <p14:tracePt t="296056" x="6942138" y="1560513"/>
          <p14:tracePt t="296064" x="6986588" y="1579563"/>
          <p14:tracePt t="296071" x="7010400" y="1590675"/>
          <p14:tracePt t="296079" x="7046913" y="1603375"/>
          <p14:tracePt t="296087" x="7108825" y="1622425"/>
          <p14:tracePt t="296094" x="7134225" y="1639888"/>
          <p14:tracePt t="296102" x="7164388" y="1658938"/>
          <p14:tracePt t="296110" x="7183438" y="1684338"/>
          <p14:tracePt t="296117" x="7207250" y="1701800"/>
          <p14:tracePt t="296124" x="7213600" y="1708150"/>
          <p14:tracePt t="296132" x="7219950" y="1720850"/>
          <p14:tracePt t="296139" x="7239000" y="1727200"/>
          <p14:tracePt t="296147" x="7239000" y="1733550"/>
          <p14:tracePt t="296154" x="7239000" y="1739900"/>
          <p14:tracePt t="296161" x="7245350" y="1739900"/>
          <p14:tracePt t="301679" x="6875463" y="1819275"/>
          <p14:tracePt t="301683" x="6869113" y="1825625"/>
          <p14:tracePt t="301684" x="6843713" y="1825625"/>
          <p14:tracePt t="301688" x="6788150" y="1844675"/>
          <p14:tracePt t="301696" x="6770688" y="1849438"/>
          <p14:tracePt t="301703" x="6751638" y="1849438"/>
          <p14:tracePt t="301711" x="6738938" y="1855788"/>
          <p14:tracePt t="301719" x="6721475" y="1862138"/>
          <p14:tracePt t="301726" x="6715125" y="1862138"/>
          <p14:tracePt t="301735" x="6689725" y="1862138"/>
          <p14:tracePt t="301742" x="6672263" y="1862138"/>
          <p14:tracePt t="301751" x="6653213" y="1862138"/>
          <p14:tracePt t="301757" x="6604000" y="1862138"/>
          <p14:tracePt t="301765" x="6565900" y="1862138"/>
          <p14:tracePt t="301772" x="6542088" y="1855788"/>
          <p14:tracePt t="301780" x="6499225" y="1844675"/>
          <p14:tracePt t="301787" x="6456363" y="1838325"/>
          <p14:tracePt t="301795" x="6418263" y="1831975"/>
          <p14:tracePt t="301803" x="6405563" y="1831975"/>
          <p14:tracePt t="301810" x="6375400" y="1819275"/>
          <p14:tracePt t="301818" x="6345238" y="1812925"/>
          <p14:tracePt t="301824" x="6332538" y="1812925"/>
          <p14:tracePt t="301833" x="6313488" y="1812925"/>
          <p14:tracePt t="301839" x="6296025" y="1812925"/>
          <p14:tracePt t="301848" x="6289675" y="1812925"/>
          <p14:tracePt t="301855" x="6276975" y="1812925"/>
          <p14:tracePt t="301862" x="6264275" y="1812925"/>
          <p14:tracePt t="301870" x="6257925" y="1812925"/>
          <p14:tracePt t="301877" x="6215063" y="1819275"/>
          <p14:tracePt t="301885" x="6191250" y="1819275"/>
          <p14:tracePt t="301892" x="6140450" y="1819275"/>
          <p14:tracePt t="301901" x="6129338" y="1819275"/>
          <p14:tracePt t="301907" x="6073775" y="1819275"/>
          <p14:tracePt t="301914" x="6024563" y="1819275"/>
          <p14:tracePt t="301922" x="6005513" y="1819275"/>
          <p14:tracePt t="301930" x="5956300" y="1819275"/>
          <p14:tracePt t="301937" x="5937250" y="1819275"/>
          <p14:tracePt t="301945" x="5926138" y="1819275"/>
          <p14:tracePt t="301952" x="5907088" y="1819275"/>
          <p14:tracePt t="301960" x="5888038" y="1819275"/>
          <p14:tracePt t="301968" x="5881688" y="1819275"/>
          <p14:tracePt t="301975" x="5845175" y="1812925"/>
          <p14:tracePt t="301982" x="5832475" y="1800225"/>
          <p14:tracePt t="301989" x="5808663" y="1800225"/>
          <p14:tracePt t="301997" x="5802313" y="1800225"/>
          <p14:tracePt t="302004" x="5789613" y="1795463"/>
          <p14:tracePt t="302012" x="5770563" y="1795463"/>
          <p14:tracePt t="302020" x="5765800" y="1795463"/>
          <p14:tracePt t="302037" x="5740400" y="1795463"/>
          <p14:tracePt t="302042" x="5734050" y="1795463"/>
          <p14:tracePt t="302051" x="5727700" y="1795463"/>
          <p14:tracePt t="302057" x="5715000" y="1795463"/>
          <p14:tracePt t="302065" x="5710238" y="1795463"/>
          <p14:tracePt t="302072" x="5703888" y="1789113"/>
          <p14:tracePt t="302080" x="5697538" y="1789113"/>
          <p14:tracePt t="302087" x="5678488" y="1789113"/>
          <p14:tracePt t="302095" x="5665788" y="1782763"/>
          <p14:tracePt t="302102" x="5654675" y="1782763"/>
          <p14:tracePt t="302110" x="5641975" y="1782763"/>
          <p14:tracePt t="302124" x="5635625" y="1782763"/>
          <p14:tracePt t="302200" x="5629275" y="1782763"/>
          <p14:tracePt t="302207" x="5622925" y="1782763"/>
          <p14:tracePt t="302215" x="5622925" y="1776413"/>
          <p14:tracePt t="303482" x="5629275" y="1776413"/>
          <p14:tracePt t="303490" x="5654675" y="1776413"/>
          <p14:tracePt t="303497" x="5691188" y="1776413"/>
          <p14:tracePt t="303505" x="5721350" y="1770063"/>
          <p14:tracePt t="303512" x="5753100" y="1763713"/>
          <p14:tracePt t="303520" x="5789613" y="1763713"/>
          <p14:tracePt t="303527" x="5815013" y="1763713"/>
          <p14:tracePt t="303535" x="5826125" y="1763713"/>
          <p14:tracePt t="303542" x="5857875" y="1751013"/>
          <p14:tracePt t="303549" x="5875338" y="1751013"/>
          <p14:tracePt t="303557" x="5881688" y="1751013"/>
          <p14:tracePt t="303564" x="5900738" y="1751013"/>
          <p14:tracePt t="303574" x="5913438" y="1751013"/>
          <p14:tracePt t="303580" x="5919788" y="1751013"/>
          <p14:tracePt t="303587" x="5926138" y="1751013"/>
          <p14:tracePt t="303595" x="5943600" y="1751013"/>
          <p14:tracePt t="303602" x="5962650" y="1751013"/>
          <p14:tracePt t="303610" x="5975350" y="1751013"/>
          <p14:tracePt t="303617" x="5986463" y="1751013"/>
          <p14:tracePt t="303625" x="6005513" y="1751013"/>
          <p14:tracePt t="303632" x="6011863" y="1751013"/>
          <p14:tracePt t="303641" x="6018213" y="1751013"/>
          <p14:tracePt t="303647" x="6024563" y="1751013"/>
          <p14:tracePt t="303655" x="6030913" y="1751013"/>
          <p14:tracePt t="303662" x="6035675" y="1751013"/>
          <p14:tracePt t="303670" x="6042025" y="1751013"/>
          <p14:tracePt t="303685" x="6054725" y="1751013"/>
          <p14:tracePt t="303692" x="6067425" y="1751013"/>
          <p14:tracePt t="303700" x="6073775" y="1751013"/>
          <p14:tracePt t="303708" x="6080125" y="1751013"/>
          <p14:tracePt t="304953" x="6097588" y="1751013"/>
          <p14:tracePt t="304960" x="6135688" y="1751013"/>
          <p14:tracePt t="304967" x="6172200" y="1751013"/>
          <p14:tracePt t="304975" x="6221413" y="1751013"/>
          <p14:tracePt t="304982" x="6234113" y="1751013"/>
          <p14:tracePt t="304991" x="6283325" y="1751013"/>
          <p14:tracePt t="304997" x="6307138" y="1751013"/>
          <p14:tracePt t="305005" x="6319838" y="1751013"/>
          <p14:tracePt t="305012" x="6338888" y="1751013"/>
          <p14:tracePt t="305020" x="6369050" y="1751013"/>
          <p14:tracePt t="305027" x="6394450" y="1751013"/>
          <p14:tracePt t="305035" x="6400800" y="1751013"/>
          <p14:tracePt t="305043" x="6424613" y="1751013"/>
          <p14:tracePt t="305050" x="6450013" y="1751013"/>
          <p14:tracePt t="305057" x="6456363" y="1751013"/>
          <p14:tracePt t="305065" x="6480175" y="1751013"/>
          <p14:tracePt t="305074" x="6511925" y="1751013"/>
          <p14:tracePt t="305080" x="6523038" y="1757363"/>
          <p14:tracePt t="305088" x="6561138" y="1757363"/>
          <p14:tracePt t="305095" x="6597650" y="1770063"/>
          <p14:tracePt t="305102" x="6621463" y="1770063"/>
          <p14:tracePt t="305111" x="6646863" y="1770063"/>
          <p14:tracePt t="305118" x="6672263" y="1770063"/>
          <p14:tracePt t="305126" x="6683375" y="1770063"/>
          <p14:tracePt t="305133" x="6696075" y="1770063"/>
          <p14:tracePt t="305141" x="6708775" y="1776413"/>
          <p14:tracePt t="305147" x="6715125" y="1776413"/>
          <p14:tracePt t="305157" x="6726238" y="1776413"/>
          <p14:tracePt t="305162" x="6732588" y="1776413"/>
          <p14:tracePt t="305170" x="6738938" y="1776413"/>
          <p14:tracePt t="305177" x="6745288" y="1776413"/>
          <p14:tracePt t="305200" x="6751638" y="1776413"/>
          <p14:tracePt t="305208" x="6757988" y="1776413"/>
          <p14:tracePt t="305224" x="6764338" y="1776413"/>
          <p14:tracePt t="305230" x="6770688" y="1776413"/>
          <p14:tracePt t="305238" x="6777038" y="1776413"/>
          <p14:tracePt t="305261" x="6781800" y="1776413"/>
          <p14:tracePt t="305275" x="6788150" y="1776413"/>
          <p14:tracePt t="305282" x="6794500" y="1776413"/>
          <p14:tracePt t="305297" x="6800850" y="1776413"/>
          <p14:tracePt t="305365" x="6807200" y="1776413"/>
          <p14:tracePt t="305380" x="6813550" y="1776413"/>
          <p14:tracePt t="305388" x="6819900" y="1776413"/>
          <p14:tracePt t="306370" x="6807200" y="1782763"/>
          <p14:tracePt t="306378" x="6757988" y="1806575"/>
          <p14:tracePt t="306385" x="6715125" y="1819275"/>
          <p14:tracePt t="306392" x="6683375" y="1825625"/>
          <p14:tracePt t="306399" x="6646863" y="1838325"/>
          <p14:tracePt t="306406" x="6591300" y="1855788"/>
          <p14:tracePt t="306413" x="6554788" y="1862138"/>
          <p14:tracePt t="306421" x="6486525" y="1881188"/>
          <p14:tracePt t="306429" x="6411913" y="1887538"/>
          <p14:tracePt t="306436" x="6369050" y="1900238"/>
          <p14:tracePt t="306444" x="6283325" y="1905000"/>
          <p14:tracePt t="306451" x="6196013" y="1930400"/>
          <p14:tracePt t="306458" x="6110288" y="1936750"/>
          <p14:tracePt t="306466" x="6067425" y="1943100"/>
          <p14:tracePt t="306473" x="5999163" y="1960563"/>
          <p14:tracePt t="306482" x="5937250" y="1979613"/>
          <p14:tracePt t="306489" x="5907088" y="1992313"/>
          <p14:tracePt t="306497" x="5870575" y="1998663"/>
          <p14:tracePt t="306503" x="5838825" y="2005013"/>
          <p14:tracePt t="306511" x="5821363" y="2009775"/>
          <p14:tracePt t="306519" x="5802313" y="2016125"/>
          <p14:tracePt t="306526" x="5776913" y="2022475"/>
          <p14:tracePt t="306534" x="5770563" y="2028825"/>
          <p14:tracePt t="306541" x="5746750" y="2035175"/>
          <p14:tracePt t="306549" x="5727700" y="2047875"/>
          <p14:tracePt t="306557" x="5715000" y="2065338"/>
          <p14:tracePt t="306564" x="5684838" y="2078038"/>
          <p14:tracePt t="306571" x="5665788" y="2097088"/>
          <p14:tracePt t="306579" x="5635625" y="2116138"/>
          <p14:tracePt t="306586" x="5622925" y="2127250"/>
          <p14:tracePt t="306594" x="5605463" y="2139950"/>
          <p14:tracePt t="306601" x="5567363" y="2146300"/>
          <p14:tracePt t="306608" x="5556250" y="2146300"/>
          <p14:tracePt t="306616" x="5549900" y="2146300"/>
          <p14:tracePt t="306624" x="5549900" y="2152650"/>
          <p14:tracePt t="306632" x="5543550" y="2152650"/>
          <p14:tracePt t="306639" x="5537200" y="2159000"/>
          <p14:tracePt t="306654" x="5524500" y="2159000"/>
          <p14:tracePt t="306661" x="5518150" y="2159000"/>
          <p14:tracePt t="306669" x="5505450" y="2159000"/>
          <p14:tracePt t="306677" x="5500688" y="2159000"/>
          <p14:tracePt t="306691" x="5487988" y="2159000"/>
          <p14:tracePt t="306706" x="5481638" y="2159000"/>
          <p14:tracePt t="306714" x="5475288" y="2159000"/>
          <p14:tracePt t="306721" x="5468938" y="2159000"/>
          <p14:tracePt t="306730" x="5462588" y="2159000"/>
          <p14:tracePt t="306752" x="5456238" y="2159000"/>
          <p14:tracePt t="306759" x="5449888" y="2159000"/>
          <p14:tracePt t="306774" x="5445125" y="2159000"/>
          <p14:tracePt t="306782" x="5438775" y="2159000"/>
          <p14:tracePt t="306835" x="5438775" y="2152650"/>
          <p14:tracePt t="306865" x="5432425" y="2146300"/>
          <p14:tracePt t="306873" x="5432425" y="2139950"/>
          <p14:tracePt t="307735" x="5438775" y="2139950"/>
          <p14:tracePt t="307743" x="5456238" y="2139950"/>
          <p14:tracePt t="307750" x="5462588" y="2139950"/>
          <p14:tracePt t="307758" x="5481638" y="2139950"/>
          <p14:tracePt t="307765" x="5494338" y="2139950"/>
          <p14:tracePt t="307772" x="5500688" y="2139950"/>
          <p14:tracePt t="307781" x="5518150" y="2139950"/>
          <p14:tracePt t="307787" x="5537200" y="2139950"/>
          <p14:tracePt t="307796" x="5549900" y="2139950"/>
          <p14:tracePt t="307802" x="5561013" y="2139950"/>
          <p14:tracePt t="307810" x="5580063" y="2139950"/>
          <p14:tracePt t="307817" x="5586413" y="2139950"/>
          <p14:tracePt t="307827" x="5605463" y="2133600"/>
          <p14:tracePt t="307832" x="5616575" y="2133600"/>
          <p14:tracePt t="307847" x="5629275" y="2127250"/>
          <p14:tracePt t="307855" x="5635625" y="2127250"/>
          <p14:tracePt t="307864" x="5641975" y="2127250"/>
          <p14:tracePt t="307870" x="5648325" y="2127250"/>
          <p14:tracePt t="307878" x="5654675" y="2127250"/>
          <p14:tracePt t="307893" x="5661025" y="2127250"/>
          <p14:tracePt t="307930" x="5665788" y="2127250"/>
          <p14:tracePt t="311885" x="5665788" y="2133600"/>
          <p14:tracePt t="312220" x="5678488" y="2133600"/>
          <p14:tracePt t="312228" x="5691188" y="2139950"/>
          <p14:tracePt t="312235" x="5697538" y="2139950"/>
          <p14:tracePt t="312243" x="5715000" y="2139950"/>
          <p14:tracePt t="312250" x="5721350" y="2146300"/>
          <p14:tracePt t="312258" x="5740400" y="2146300"/>
          <p14:tracePt t="312266" x="5759450" y="2146300"/>
          <p14:tracePt t="312272" x="5765800" y="2146300"/>
          <p14:tracePt t="312281" x="5783263" y="2146300"/>
          <p14:tracePt t="312287" x="5808663" y="2146300"/>
          <p14:tracePt t="312295" x="5826125" y="2146300"/>
          <p14:tracePt t="312302" x="5851525" y="2146300"/>
          <p14:tracePt t="312310" x="5875338" y="2139950"/>
          <p14:tracePt t="312317" x="5888038" y="2133600"/>
          <p14:tracePt t="312325" x="5907088" y="2133600"/>
          <p14:tracePt t="312333" x="5937250" y="2133600"/>
          <p14:tracePt t="312340" x="5949950" y="2133600"/>
          <p14:tracePt t="312348" x="5969000" y="2133600"/>
          <p14:tracePt t="312355" x="5975350" y="2133600"/>
          <p14:tracePt t="312363" x="5986463" y="2133600"/>
          <p14:tracePt t="312378" x="5992813" y="2133600"/>
          <p14:tracePt t="312392" x="5999163" y="2133600"/>
          <p14:tracePt t="312401" x="6005513" y="2133600"/>
          <p14:tracePt t="312407" x="6011863" y="2133600"/>
          <p14:tracePt t="312415" x="6018213" y="2133600"/>
          <p14:tracePt t="312422" x="6030913" y="2127250"/>
          <p14:tracePt t="312431" x="6042025" y="2120900"/>
          <p14:tracePt t="312437" x="6048375" y="2120900"/>
          <p14:tracePt t="312451" x="6048375" y="2116138"/>
          <p14:tracePt t="313203" x="6061075" y="2116138"/>
          <p14:tracePt t="313210" x="6080125" y="2116138"/>
          <p14:tracePt t="313218" x="6110288" y="2116138"/>
          <p14:tracePt t="313225" x="6116638" y="2116138"/>
          <p14:tracePt t="313232" x="6140450" y="2116138"/>
          <p14:tracePt t="313240" x="6178550" y="2116138"/>
          <p14:tracePt t="313248" x="6191250" y="2116138"/>
          <p14:tracePt t="313255" x="6215063" y="2116138"/>
          <p14:tracePt t="313262" x="6251575" y="2116138"/>
          <p14:tracePt t="313270" x="6264275" y="2116138"/>
          <p14:tracePt t="313277" x="6296025" y="2116138"/>
          <p14:tracePt t="313287" x="6345238" y="2120900"/>
          <p14:tracePt t="313293" x="6362700" y="2120900"/>
          <p14:tracePt t="313300" x="6400800" y="2120900"/>
          <p14:tracePt t="313307" x="6450013" y="2120900"/>
          <p14:tracePt t="313315" x="6505575" y="2133600"/>
          <p14:tracePt t="313322" x="6529388" y="2133600"/>
          <p14:tracePt t="313330" x="6578600" y="2133600"/>
          <p14:tracePt t="313337" x="6616700" y="2133600"/>
          <p14:tracePt t="313345" x="6634163" y="2133600"/>
          <p14:tracePt t="313353" x="6665913" y="2133600"/>
          <p14:tracePt t="313360" x="6677025" y="2133600"/>
          <p14:tracePt t="313375" x="6683375" y="2133600"/>
          <p14:tracePt t="313382" x="6689725" y="2133600"/>
          <p14:tracePt t="313390" x="6696075" y="2133600"/>
          <p14:tracePt t="313398" x="6702425" y="2133600"/>
          <p14:tracePt t="313405" x="6715125" y="2133600"/>
          <p14:tracePt t="313412" x="6732588" y="2133600"/>
          <p14:tracePt t="313420" x="6745288" y="2133600"/>
          <p14:tracePt t="313427" x="6764338" y="2133600"/>
          <p14:tracePt t="313436" x="6794500" y="2133600"/>
          <p14:tracePt t="313450" x="6800850" y="2133600"/>
          <p14:tracePt t="313457" x="6813550" y="2133600"/>
          <p14:tracePt t="313472" x="6819900" y="2133600"/>
          <p14:tracePt t="313489" x="6826250" y="2133600"/>
          <p14:tracePt t="313503" x="6831013" y="2133600"/>
          <p14:tracePt t="313510" x="6831013" y="2127250"/>
          <p14:tracePt t="313518" x="6831013" y="2120900"/>
          <p14:tracePt t="313525" x="6831013" y="2116138"/>
          <p14:tracePt t="314620" x="6831013" y="2109788"/>
          <p14:tracePt t="314635" x="6831013" y="2097088"/>
          <p14:tracePt t="314643" x="6831013" y="2071688"/>
          <p14:tracePt t="314650" x="6837363" y="2060575"/>
          <p14:tracePt t="314658" x="6856413" y="2047875"/>
          <p14:tracePt t="314666" x="6875463" y="2016125"/>
          <p14:tracePt t="314673" x="6886575" y="2005013"/>
          <p14:tracePt t="314680" x="6918325" y="1979613"/>
          <p14:tracePt t="314688" x="6961188" y="1955800"/>
          <p14:tracePt t="314696" x="7004050" y="1930400"/>
          <p14:tracePt t="314702" x="7023100" y="1917700"/>
          <p14:tracePt t="314712" x="7065963" y="1874838"/>
          <p14:tracePt t="314718" x="7085013" y="1855788"/>
          <p14:tracePt t="314725" x="7097713" y="1831975"/>
          <p14:tracePt t="314732" x="7121525" y="1812925"/>
          <p14:tracePt t="314740" x="7134225" y="1800225"/>
          <p14:tracePt t="314748" x="7140575" y="1795463"/>
          <p14:tracePt t="314755" x="7146925" y="1782763"/>
          <p14:tracePt t="314762" x="7151688" y="1770063"/>
          <p14:tracePt t="314770" x="7151688" y="1763713"/>
          <p14:tracePt t="314778" x="7151688" y="1757363"/>
          <p14:tracePt t="314785" x="7151688" y="1751013"/>
          <p14:tracePt t="314800" x="7151688" y="1744663"/>
          <p14:tracePt t="314815" x="7151688" y="1739900"/>
          <p14:tracePt t="314823" x="7151688" y="1733550"/>
          <p14:tracePt t="314831" x="7151688" y="1727200"/>
          <p14:tracePt t="314846" x="7151688" y="1720850"/>
          <p14:tracePt t="314853" x="7151688" y="1714500"/>
          <p14:tracePt t="314862" x="7146925" y="1714500"/>
          <p14:tracePt t="314867" x="7140575" y="1708150"/>
          <p14:tracePt t="314875" x="7140575" y="1701800"/>
          <p14:tracePt t="314882" x="7134225" y="1695450"/>
          <p14:tracePt t="314890" x="7134225" y="1689100"/>
          <p14:tracePt t="314898" x="7134225" y="1684338"/>
          <p14:tracePt t="314905" x="7134225" y="1671638"/>
          <p14:tracePt t="314920" x="7134225" y="1665288"/>
          <p14:tracePt t="314928" x="7127875" y="1652588"/>
          <p14:tracePt t="314935" x="7127875" y="1646238"/>
          <p14:tracePt t="314943" x="7121525" y="1639888"/>
          <p14:tracePt t="314950" x="7121525" y="1633538"/>
          <p14:tracePt t="314958" x="7115175" y="1628775"/>
          <p14:tracePt t="314988" x="7108825" y="1622425"/>
          <p14:tracePt t="314995" x="7102475" y="1616075"/>
          <p14:tracePt t="315002" x="7102475" y="1603375"/>
          <p14:tracePt t="315012" x="7097713" y="1597025"/>
          <p14:tracePt t="315019" x="7097713" y="1590675"/>
          <p14:tracePt t="315033" x="7091363" y="1590675"/>
          <p14:tracePt t="315048" x="7091363" y="1584325"/>
          <p14:tracePt t="315355" x="7097713" y="1590675"/>
          <p14:tracePt t="315370" x="7102475" y="1597025"/>
          <p14:tracePt t="315378" x="7108825" y="1609725"/>
          <p14:tracePt t="315385" x="7115175" y="1616075"/>
          <p14:tracePt t="315393" x="7121525" y="1622425"/>
          <p14:tracePt t="315400" x="7121525" y="1628775"/>
          <p14:tracePt t="315408" x="7121525" y="1633538"/>
          <p14:tracePt t="315416" x="7121525" y="1639888"/>
          <p14:tracePt t="315423" x="7127875" y="1652588"/>
          <p14:tracePt t="315431" x="7127875" y="1658938"/>
          <p14:tracePt t="315438" x="7127875" y="1665288"/>
          <p14:tracePt t="315447" x="7134225" y="1684338"/>
          <p14:tracePt t="315452" x="7134225" y="1695450"/>
          <p14:tracePt t="315461" x="7134225" y="1701800"/>
          <p14:tracePt t="315467" x="7134225" y="1714500"/>
          <p14:tracePt t="315476" x="7134225" y="1727200"/>
          <p14:tracePt t="315484" x="7127875" y="1739900"/>
          <p14:tracePt t="315490" x="7121525" y="1757363"/>
          <p14:tracePt t="315498" x="7121525" y="1770063"/>
          <p14:tracePt t="315505" x="7121525" y="1789113"/>
          <p14:tracePt t="315514" x="7121525" y="1800225"/>
          <p14:tracePt t="315520" x="7121525" y="1819275"/>
          <p14:tracePt t="315528" x="7115175" y="1831975"/>
          <p14:tracePt t="315535" x="7115175" y="1849438"/>
          <p14:tracePt t="315543" x="7115175" y="1874838"/>
          <p14:tracePt t="315550" x="7108825" y="1887538"/>
          <p14:tracePt t="315558" x="7108825" y="1893888"/>
          <p14:tracePt t="315567" x="7102475" y="1905000"/>
          <p14:tracePt t="315573" x="7102475" y="1917700"/>
          <p14:tracePt t="315581" x="7102475" y="1924050"/>
          <p14:tracePt t="315588" x="7097713" y="1924050"/>
          <p14:tracePt t="315598" x="7097713" y="1930400"/>
          <p14:tracePt t="315603" x="7097713" y="1936750"/>
          <p14:tracePt t="315610" x="7091363" y="1943100"/>
          <p14:tracePt t="315617" x="7091363" y="1949450"/>
          <p14:tracePt t="315625" x="7085013" y="1955800"/>
          <p14:tracePt t="315640" x="7078663" y="1960563"/>
          <p14:tracePt t="315648" x="7072313" y="1960563"/>
          <p14:tracePt t="315655" x="7072313" y="1966913"/>
          <p14:tracePt t="315664" x="7065963" y="1966913"/>
          <p14:tracePt t="315805" x="7065963" y="1949450"/>
          <p14:tracePt t="315813" x="7059613" y="1936750"/>
          <p14:tracePt t="315820" x="7059613" y="1911350"/>
          <p14:tracePt t="315828" x="7053263" y="1881188"/>
          <p14:tracePt t="315835" x="7046913" y="1868488"/>
          <p14:tracePt t="315843" x="7046913" y="1849438"/>
          <p14:tracePt t="315851" x="7046913" y="1819275"/>
          <p14:tracePt t="315858" x="7042150" y="1800225"/>
          <p14:tracePt t="315867" x="7042150" y="1782763"/>
          <p14:tracePt t="315873" x="7042150" y="1751013"/>
          <p14:tracePt t="315888" x="7042150" y="1733550"/>
          <p14:tracePt t="315897" x="7042150" y="1714500"/>
          <p14:tracePt t="315902" x="7042150" y="1689100"/>
          <p14:tracePt t="315910" x="7042150" y="1671638"/>
          <p14:tracePt t="315917" x="7042150" y="1646238"/>
          <p14:tracePt t="315925" x="7042150" y="1609725"/>
          <p14:tracePt t="315933" x="7042150" y="1597025"/>
          <p14:tracePt t="315940" x="7042150" y="1579563"/>
          <p14:tracePt t="315947" x="7042150" y="1554163"/>
          <p14:tracePt t="315955" x="7042150" y="1541463"/>
          <p14:tracePt t="315963" x="7042150" y="1528763"/>
          <p14:tracePt t="315978" x="7046913" y="1524000"/>
          <p14:tracePt t="315993" x="7046913" y="1517650"/>
          <p14:tracePt t="316120" x="7053263" y="1517650"/>
          <p14:tracePt t="316128" x="7059613" y="1517650"/>
          <p14:tracePt t="316135" x="7065963" y="1524000"/>
          <p14:tracePt t="316143" x="7072313" y="1524000"/>
          <p14:tracePt t="316150" x="7078663" y="1524000"/>
          <p14:tracePt t="316158" x="7085013" y="1524000"/>
          <p14:tracePt t="316166" x="7091363" y="1528763"/>
          <p14:tracePt t="316173" x="7097713" y="1541463"/>
          <p14:tracePt t="316181" x="7102475" y="1547813"/>
          <p14:tracePt t="316187" x="7108825" y="1560513"/>
          <p14:tracePt t="316197" x="7115175" y="1573213"/>
          <p14:tracePt t="316202" x="7127875" y="1584325"/>
          <p14:tracePt t="316210" x="7127875" y="1590675"/>
          <p14:tracePt t="316217" x="7140575" y="1603375"/>
          <p14:tracePt t="316226" x="7146925" y="1616075"/>
          <p14:tracePt t="316233" x="7146925" y="1622425"/>
          <p14:tracePt t="316240" x="7151688" y="1633538"/>
          <p14:tracePt t="316248" x="7158038" y="1646238"/>
          <p14:tracePt t="316255" x="7164388" y="1652588"/>
          <p14:tracePt t="316263" x="7164388" y="1665288"/>
          <p14:tracePt t="316270" x="7164388" y="1671638"/>
          <p14:tracePt t="316278" x="7164388" y="1684338"/>
          <p14:tracePt t="316285" x="7164388" y="1695450"/>
          <p14:tracePt t="316293" x="7164388" y="1720850"/>
          <p14:tracePt t="316307" x="7164388" y="1733550"/>
          <p14:tracePt t="316316" x="7164388" y="1744663"/>
          <p14:tracePt t="316323" x="7164388" y="1757363"/>
          <p14:tracePt t="316331" x="7158038" y="1770063"/>
          <p14:tracePt t="316337" x="7146925" y="1795463"/>
          <p14:tracePt t="316347" x="7140575" y="1806575"/>
          <p14:tracePt t="316352" x="7134225" y="1819275"/>
          <p14:tracePt t="316360" x="7127875" y="1831975"/>
          <p14:tracePt t="316367" x="7115175" y="1844675"/>
          <p14:tracePt t="316375" x="7108825" y="1855788"/>
          <p14:tracePt t="316383" x="7091363" y="1868488"/>
          <p14:tracePt t="316389" x="7072313" y="1887538"/>
          <p14:tracePt t="316397" x="7059613" y="1900238"/>
          <p14:tracePt t="316404" x="7053263" y="1900238"/>
          <p14:tracePt t="316412" x="7046913" y="1905000"/>
          <p14:tracePt t="316419" x="7042150" y="1911350"/>
          <p14:tracePt t="316426" x="7035800" y="1924050"/>
          <p14:tracePt t="316434" x="7023100" y="1936750"/>
          <p14:tracePt t="316441" x="7023100" y="1949450"/>
          <p14:tracePt t="316457" x="7023100" y="1960563"/>
          <p14:tracePt t="316464" x="7016750" y="1960563"/>
          <p14:tracePt t="316472" x="7016750" y="1966913"/>
          <p14:tracePt t="316623" x="7010400" y="1966913"/>
          <p14:tracePt t="333759" x="7004050" y="1936750"/>
          <p14:tracePt t="333770" x="7004050" y="1924050"/>
          <p14:tracePt t="333778" x="7004050" y="1911350"/>
          <p14:tracePt t="333785" x="7004050" y="1905000"/>
          <p14:tracePt t="333792" x="7004050" y="1900238"/>
          <p14:tracePt t="333800" x="7004050" y="1893888"/>
          <p14:tracePt t="333807" x="7004050" y="1874838"/>
          <p14:tracePt t="333822" x="7004050" y="1868488"/>
          <p14:tracePt t="333831" x="7004050" y="1838325"/>
          <p14:tracePt t="333837" x="7004050" y="1831975"/>
          <p14:tracePt t="333845" x="7004050" y="1812925"/>
          <p14:tracePt t="333852" x="7004050" y="1789113"/>
          <p14:tracePt t="333860" x="7004050" y="1782763"/>
          <p14:tracePt t="333867" x="7004050" y="1770063"/>
          <p14:tracePt t="333875" x="6997700" y="1751013"/>
          <p14:tracePt t="333883" x="6997700" y="1744663"/>
          <p14:tracePt t="333890" x="6997700" y="1733550"/>
          <p14:tracePt t="333898" x="6997700" y="1720850"/>
          <p14:tracePt t="333905" x="6997700" y="1701800"/>
          <p14:tracePt t="333912" x="6997700" y="1695450"/>
          <p14:tracePt t="333920" x="6997700" y="1684338"/>
          <p14:tracePt t="333935" x="6997700" y="1677988"/>
          <p14:tracePt t="333942" x="6997700" y="1671638"/>
          <p14:tracePt t="333951" x="6991350" y="1658938"/>
          <p14:tracePt t="333966" x="6991350" y="1652588"/>
          <p14:tracePt t="334040" x="6991350" y="1646238"/>
          <p14:tracePt t="334047" x="6991350" y="1633538"/>
          <p14:tracePt t="334055" x="6991350" y="1628775"/>
          <p14:tracePt t="334062" x="6991350" y="1622425"/>
          <p14:tracePt t="334070" x="6991350" y="1616075"/>
          <p14:tracePt t="334077" x="6991350" y="1609725"/>
          <p14:tracePt t="334085" x="6991350" y="1603375"/>
          <p14:tracePt t="334092" x="6991350" y="1597025"/>
          <p14:tracePt t="334101" x="6991350" y="1584325"/>
          <p14:tracePt t="334115" x="6991350" y="1579563"/>
          <p14:tracePt t="334122" x="6991350" y="1573213"/>
          <p14:tracePt t="334131" x="6991350" y="1566863"/>
          <p14:tracePt t="334137" x="6991350" y="1554163"/>
          <p14:tracePt t="334145" x="6991350" y="1547813"/>
          <p14:tracePt t="334234" x="6991350" y="1554163"/>
          <p14:tracePt t="334242" x="6997700" y="1560513"/>
          <p14:tracePt t="334250" x="6997700" y="1573213"/>
          <p14:tracePt t="334264" x="6997700" y="1597025"/>
          <p14:tracePt t="334272" x="7016750" y="1628775"/>
          <p14:tracePt t="334281" x="7016750" y="1646238"/>
          <p14:tracePt t="334287" x="7029450" y="1689100"/>
          <p14:tracePt t="334295" x="7042150" y="1727200"/>
          <p14:tracePt t="334302" x="7046913" y="1744663"/>
          <p14:tracePt t="334310" x="7046913" y="1782763"/>
          <p14:tracePt t="334317" x="7053263" y="1812925"/>
          <p14:tracePt t="334325" x="7053263" y="1849438"/>
          <p14:tracePt t="334333" x="7059613" y="1855788"/>
          <p14:tracePt t="334340" x="7065963" y="1881188"/>
          <p14:tracePt t="334348" x="7065963" y="1893888"/>
          <p14:tracePt t="334355" x="7065963" y="1905000"/>
          <p14:tracePt t="334363" x="7065963" y="1924050"/>
          <p14:tracePt t="334370" x="7065963" y="1943100"/>
          <p14:tracePt t="334377" x="7065963" y="1949450"/>
          <p14:tracePt t="334385" x="7065963" y="1955800"/>
          <p14:tracePt t="334392" x="7065963" y="1960563"/>
          <p14:tracePt t="334400" x="7065963" y="1966913"/>
          <p14:tracePt t="334407" x="7065963" y="1979613"/>
          <p14:tracePt t="334422" x="7065963" y="1985963"/>
          <p14:tracePt t="334431" x="7065963" y="1992313"/>
          <p14:tracePt t="334437" x="7065963" y="2009775"/>
          <p14:tracePt t="334445" x="7065963" y="2016125"/>
          <p14:tracePt t="334452" x="7065963" y="2022475"/>
          <p14:tracePt t="334460" x="7065963" y="2028825"/>
          <p14:tracePt t="334467" x="7065963" y="2035175"/>
          <p14:tracePt t="334475" x="7065963" y="2041525"/>
          <p14:tracePt t="334483" x="7065963" y="2047875"/>
          <p14:tracePt t="334498" x="7065963" y="2054225"/>
          <p14:tracePt t="334514" x="7059613" y="2060575"/>
          <p14:tracePt t="334534" x="7059613" y="2065338"/>
          <p14:tracePt t="334641" x="7059613" y="2060575"/>
          <p14:tracePt t="334648" x="7059613" y="1973263"/>
          <p14:tracePt t="334655" x="7059613" y="1955800"/>
          <p14:tracePt t="334664" x="7053263" y="1924050"/>
          <p14:tracePt t="334670" x="7042150" y="1862138"/>
          <p14:tracePt t="334678" x="7035800" y="1838325"/>
          <p14:tracePt t="334685" x="7023100" y="1795463"/>
          <p14:tracePt t="334693" x="7004050" y="1751013"/>
          <p14:tracePt t="334700" x="6997700" y="1727200"/>
          <p14:tracePt t="334708" x="6980238" y="1689100"/>
          <p14:tracePt t="334715" x="6973888" y="1658938"/>
          <p14:tracePt t="334722" x="6967538" y="1646238"/>
          <p14:tracePt t="334731" x="6967538" y="1633538"/>
          <p14:tracePt t="334737" x="6967538" y="1616075"/>
          <p14:tracePt t="334746" x="6967538" y="1609725"/>
          <p14:tracePt t="334775" x="6967538" y="1603375"/>
          <p14:tracePt t="334903" x="6973888" y="1622425"/>
          <p14:tracePt t="334910" x="6973888" y="1628775"/>
          <p14:tracePt t="334918" x="6973888" y="1652588"/>
          <p14:tracePt t="334925" x="6980238" y="1677988"/>
          <p14:tracePt t="334933" x="6980238" y="1689100"/>
          <p14:tracePt t="334940" x="6980238" y="1720850"/>
          <p14:tracePt t="334948" x="6980238" y="1739900"/>
          <p14:tracePt t="334955" x="6980238" y="1757363"/>
          <p14:tracePt t="334964" x="6980238" y="1795463"/>
          <p14:tracePt t="334970" x="6980238" y="1844675"/>
          <p14:tracePt t="334978" x="6980238" y="1862138"/>
          <p14:tracePt t="334985" x="6980238" y="1893888"/>
          <p14:tracePt t="334993" x="6973888" y="1930400"/>
          <p14:tracePt t="335000" x="6961188" y="1973263"/>
          <p14:tracePt t="335008" x="6954838" y="1985963"/>
          <p14:tracePt t="335015" x="6954838" y="2022475"/>
          <p14:tracePt t="335023" x="6948488" y="2041525"/>
          <p14:tracePt t="335031" x="6948488" y="2047875"/>
          <p14:tracePt t="335048" x="6948488" y="2054225"/>
          <p14:tracePt t="336629" x="6948488" y="2041525"/>
          <p14:tracePt t="336636" x="6948488" y="2035175"/>
          <p14:tracePt t="336642" x="6948488" y="2009775"/>
          <p14:tracePt t="336650" x="6948488" y="1985963"/>
          <p14:tracePt t="336657" x="6948488" y="1979613"/>
          <p14:tracePt t="336665" x="6948488" y="1960563"/>
          <p14:tracePt t="336672" x="6954838" y="1930400"/>
          <p14:tracePt t="336680" x="6954838" y="1924050"/>
          <p14:tracePt t="336688" x="6961188" y="1900238"/>
          <p14:tracePt t="336695" x="6973888" y="1881188"/>
          <p14:tracePt t="336703" x="6980238" y="1849438"/>
          <p14:tracePt t="336720" x="6986588" y="1838325"/>
          <p14:tracePt t="336732" x="6986588" y="1831975"/>
          <p14:tracePt t="336740" x="6991350" y="1825625"/>
          <p14:tracePt t="336755" x="6991350" y="1819275"/>
          <p14:tracePt t="336763" x="6991350" y="1812925"/>
          <p14:tracePt t="336777" x="6991350" y="1800225"/>
          <p14:tracePt t="336786" x="6991350" y="1789113"/>
          <p14:tracePt t="336792" x="6991350" y="1770063"/>
          <p14:tracePt t="336800" x="6991350" y="1757363"/>
          <p14:tracePt t="336807" x="6991350" y="1744663"/>
          <p14:tracePt t="336823" x="6991350" y="1733550"/>
          <p14:tracePt t="336830" x="6991350" y="1727200"/>
          <p14:tracePt t="336838" x="6991350" y="1720850"/>
          <p14:tracePt t="336845" x="6991350" y="1714500"/>
          <p14:tracePt t="336853" x="6991350" y="1708150"/>
          <p14:tracePt t="336860" x="6991350" y="1701800"/>
          <p14:tracePt t="336890" x="6991350" y="1695450"/>
          <p14:tracePt t="336897" x="6991350" y="1689100"/>
          <p14:tracePt t="336906" x="6991350" y="1684338"/>
          <p14:tracePt t="336912" x="6991350" y="1677988"/>
          <p14:tracePt t="336935" x="6991350" y="1671638"/>
          <p14:tracePt t="336972" x="6991350" y="1665288"/>
          <p14:tracePt t="337198" x="6997700" y="1677988"/>
          <p14:tracePt t="337205" x="6997700" y="1701800"/>
          <p14:tracePt t="337212" x="6997700" y="1714500"/>
          <p14:tracePt t="337220" x="6991350" y="1733550"/>
          <p14:tracePt t="337228" x="6991350" y="1751013"/>
          <p14:tracePt t="337235" x="6991350" y="1770063"/>
          <p14:tracePt t="337243" x="6991350" y="1789113"/>
          <p14:tracePt t="337250" x="6991350" y="1819275"/>
          <p14:tracePt t="337259" x="6991350" y="1831975"/>
          <p14:tracePt t="337265" x="6986588" y="1849438"/>
          <p14:tracePt t="337274" x="6986588" y="1881188"/>
          <p14:tracePt t="337280" x="6980238" y="1893888"/>
          <p14:tracePt t="337288" x="6973888" y="1917700"/>
          <p14:tracePt t="337295" x="6973888" y="1949450"/>
          <p14:tracePt t="337303" x="6967538" y="1966913"/>
          <p14:tracePt t="337311" x="6967538" y="1979613"/>
          <p14:tracePt t="337318" x="6961188" y="1992313"/>
          <p14:tracePt t="337325" x="6961188" y="2005013"/>
          <p14:tracePt t="337332" x="6954838" y="2009775"/>
          <p14:tracePt t="337341" x="6954838" y="2016125"/>
          <p14:tracePt t="337347" x="6954838" y="2022475"/>
          <p14:tracePt t="337355" x="6948488" y="2028825"/>
          <p14:tracePt t="337362" x="6948488" y="2035175"/>
          <p14:tracePt t="337370" x="6942138" y="2047875"/>
          <p14:tracePt t="337377" x="6942138" y="2054225"/>
          <p14:tracePt t="337385" x="6942138" y="2060575"/>
          <p14:tracePt t="337393" x="6942138" y="2071688"/>
          <p14:tracePt t="337408" x="6937375" y="2071688"/>
          <p14:tracePt t="337425" x="6931025" y="2078038"/>
          <p14:tracePt t="337460" x="6931025" y="2084388"/>
          <p14:tracePt t="337475" x="6931025" y="2090738"/>
          <p14:tracePt t="337558" x="6931025" y="2084388"/>
          <p14:tracePt t="337565" x="6931025" y="2060575"/>
          <p14:tracePt t="337574" x="6931025" y="2041525"/>
          <p14:tracePt t="337580" x="6924675" y="2035175"/>
          <p14:tracePt t="337588" x="6924675" y="2009775"/>
          <p14:tracePt t="337595" x="6924675" y="1973263"/>
          <p14:tracePt t="337603" x="6924675" y="1955800"/>
          <p14:tracePt t="337611" x="6924675" y="1917700"/>
          <p14:tracePt t="337618" x="6924675" y="1893888"/>
          <p14:tracePt t="337626" x="6924675" y="1855788"/>
          <p14:tracePt t="337633" x="6924675" y="1844675"/>
          <p14:tracePt t="337641" x="6924675" y="1819275"/>
          <p14:tracePt t="337647" x="6924675" y="1800225"/>
          <p14:tracePt t="337655" x="6924675" y="1782763"/>
          <p14:tracePt t="337662" x="6931025" y="1751013"/>
          <p14:tracePt t="337670" x="6931025" y="1733550"/>
          <p14:tracePt t="337678" x="6931025" y="1720850"/>
          <p14:tracePt t="337685" x="6931025" y="1695450"/>
          <p14:tracePt t="337693" x="6937375" y="1677988"/>
          <p14:tracePt t="337700" x="6937375" y="1671638"/>
          <p14:tracePt t="337709" x="6937375" y="1658938"/>
          <p14:tracePt t="337715" x="6937375" y="1646238"/>
          <p14:tracePt t="337724" x="6942138" y="1633538"/>
          <p14:tracePt t="337745" x="6942138" y="1628775"/>
          <p14:tracePt t="337753" x="6942138" y="1622425"/>
          <p14:tracePt t="337768" x="6942138" y="1616075"/>
          <p14:tracePt t="337803" x="6942138" y="1609725"/>
          <p14:tracePt t="337812" x="6942138" y="1597025"/>
          <p14:tracePt t="337820" x="6948488" y="1584325"/>
          <p14:tracePt t="337828" x="6948488" y="1579563"/>
          <p14:tracePt t="337843" x="6948488" y="1573213"/>
          <p14:tracePt t="338015" x="6954838" y="1573213"/>
          <p14:tracePt t="338021" x="6967538" y="1584325"/>
          <p14:tracePt t="338028" x="6973888" y="1590675"/>
          <p14:tracePt t="338036" x="6980238" y="1609725"/>
          <p14:tracePt t="338044" x="6997700" y="1622425"/>
          <p14:tracePt t="338051" x="7004050" y="1639888"/>
          <p14:tracePt t="338059" x="7010400" y="1646238"/>
          <p14:tracePt t="338066" x="7010400" y="1658938"/>
          <p14:tracePt t="338075" x="7016750" y="1677988"/>
          <p14:tracePt t="338081" x="7016750" y="1684338"/>
          <p14:tracePt t="338090" x="7023100" y="1695450"/>
          <p14:tracePt t="338097" x="7029450" y="1708150"/>
          <p14:tracePt t="338104" x="7029450" y="1714500"/>
          <p14:tracePt t="338112" x="7029450" y="1720850"/>
          <p14:tracePt t="338119" x="7029450" y="1727200"/>
          <p14:tracePt t="338127" x="7029450" y="1733550"/>
          <p14:tracePt t="338134" x="7029450" y="1744663"/>
          <p14:tracePt t="338142" x="7029450" y="1757363"/>
          <p14:tracePt t="338149" x="7029450" y="1770063"/>
          <p14:tracePt t="338157" x="7029450" y="1782763"/>
          <p14:tracePt t="338164" x="7035800" y="1800225"/>
          <p14:tracePt t="338172" x="7035800" y="1819275"/>
          <p14:tracePt t="338179" x="7035800" y="1831975"/>
          <p14:tracePt t="338187" x="7035800" y="1855788"/>
          <p14:tracePt t="338194" x="7035800" y="1893888"/>
          <p14:tracePt t="338209" x="7035800" y="1917700"/>
          <p14:tracePt t="338217" x="7035800" y="1943100"/>
          <p14:tracePt t="338224" x="7035800" y="1960563"/>
          <p14:tracePt t="338232" x="7035800" y="1966913"/>
          <p14:tracePt t="338240" x="7035800" y="1973263"/>
          <p14:tracePt t="338254" x="7035800" y="1979613"/>
          <p14:tracePt t="338262" x="7035800" y="1985963"/>
          <p14:tracePt t="338277" x="7035800" y="1998663"/>
          <p14:tracePt t="338284" x="7029450" y="1998663"/>
          <p14:tracePt t="338292" x="7023100" y="2005013"/>
          <p14:tracePt t="338299" x="7023100" y="2009775"/>
          <p14:tracePt t="338307" x="7023100" y="2016125"/>
          <p14:tracePt t="339521" x="7016750" y="2009775"/>
          <p14:tracePt t="339528" x="6980238" y="1960563"/>
          <p14:tracePt t="339536" x="6980238" y="1955800"/>
          <p14:tracePt t="339650" x="6980238" y="1949450"/>
          <p14:tracePt t="339658" x="6991350" y="1936750"/>
          <p14:tracePt t="339665" x="6997700" y="1936750"/>
          <p14:tracePt t="339673" x="7004050" y="1930400"/>
          <p14:tracePt t="339680" x="7010400" y="1930400"/>
          <p14:tracePt t="339687" x="7023100" y="1917700"/>
          <p14:tracePt t="339697" x="7035800" y="1911350"/>
          <p14:tracePt t="339702" x="7046913" y="1905000"/>
          <p14:tracePt t="339710" x="7046913" y="1900238"/>
          <p14:tracePt t="339726" x="7053263" y="1893888"/>
          <p14:tracePt t="339733" x="7053263" y="1887538"/>
          <p14:tracePt t="339740" x="7059613" y="1887538"/>
          <p14:tracePt t="339778" x="7059613" y="1881188"/>
          <p14:tracePt t="339793" x="7065963" y="1874838"/>
          <p14:tracePt t="339800" x="7065963" y="1868488"/>
          <p14:tracePt t="339808" x="7065963" y="1862138"/>
          <p14:tracePt t="339816" x="7065963" y="1855788"/>
          <p14:tracePt t="339822" x="7065963" y="1849438"/>
          <p14:tracePt t="339831" x="7065963" y="1838325"/>
          <p14:tracePt t="339837" x="7065963" y="1825625"/>
          <p14:tracePt t="339847" x="7065963" y="1819275"/>
          <p14:tracePt t="339852" x="7065963" y="1800225"/>
          <p14:tracePt t="339860" x="7065963" y="1782763"/>
          <p14:tracePt t="339867" x="7065963" y="1770063"/>
          <p14:tracePt t="339876" x="7065963" y="1739900"/>
          <p14:tracePt t="339882" x="7065963" y="1727200"/>
          <p14:tracePt t="339890" x="7065963" y="1720850"/>
          <p14:tracePt t="339898" x="7065963" y="1708150"/>
          <p14:tracePt t="339905" x="7065963" y="1684338"/>
          <p14:tracePt t="339920" x="7065963" y="1677988"/>
          <p14:tracePt t="339928" x="7065963" y="1671638"/>
          <p14:tracePt t="339935" x="7065963" y="1665288"/>
          <p14:tracePt t="339943" x="7065963" y="1658938"/>
          <p14:tracePt t="339950" x="7065963" y="1652588"/>
          <p14:tracePt t="339965" x="7065963" y="1646238"/>
          <p14:tracePt t="339973" x="7059613" y="1646238"/>
          <p14:tracePt t="339980" x="7053263" y="1646238"/>
          <p14:tracePt t="339987" x="7046913" y="1639888"/>
          <p14:tracePt t="339996" x="7035800" y="1639888"/>
          <p14:tracePt t="340002" x="7010400" y="1633538"/>
          <p14:tracePt t="340010" x="7004050" y="1633538"/>
          <p14:tracePt t="340017" x="6980238" y="1628775"/>
          <p14:tracePt t="340026" x="6937375" y="1616075"/>
          <p14:tracePt t="340033" x="6918325" y="1616075"/>
          <p14:tracePt t="340039" x="6881813" y="1603375"/>
          <p14:tracePt t="340048" x="6837363" y="1590675"/>
          <p14:tracePt t="340054" x="6800850" y="1584325"/>
          <p14:tracePt t="340062" x="6781800" y="1584325"/>
          <p14:tracePt t="340069" x="6732588" y="1579563"/>
          <p14:tracePt t="340077" x="6696075" y="1579563"/>
          <p14:tracePt t="340084" x="6672263" y="1579563"/>
          <p14:tracePt t="340092" x="6634163" y="1573213"/>
          <p14:tracePt t="340099" x="6597650" y="1560513"/>
          <p14:tracePt t="340107" x="6584950" y="1560513"/>
          <p14:tracePt t="340115" x="6554788" y="1554163"/>
          <p14:tracePt t="340122" x="6529388" y="1554163"/>
          <p14:tracePt t="340129" x="6523038" y="1554163"/>
          <p14:tracePt t="340137" x="6499225" y="1547813"/>
          <p14:tracePt t="340146" x="6467475" y="1547813"/>
          <p14:tracePt t="340152" x="6456363" y="1547813"/>
          <p14:tracePt t="340159" x="6437313" y="1547813"/>
          <p14:tracePt t="340167" x="6411913" y="1547813"/>
          <p14:tracePt t="340174" x="6381750" y="1547813"/>
          <p14:tracePt t="340182" x="6369050" y="1547813"/>
          <p14:tracePt t="340189" x="6351588" y="1547813"/>
          <p14:tracePt t="340197" x="6332538" y="1547813"/>
          <p14:tracePt t="340204" x="6319838" y="1547813"/>
          <p14:tracePt t="340212" x="6307138" y="1541463"/>
          <p14:tracePt t="340219" x="6289675" y="1541463"/>
          <p14:tracePt t="340227" x="6276975" y="1535113"/>
          <p14:tracePt t="340234" x="6246813" y="1524000"/>
          <p14:tracePt t="340242" x="6240463" y="1524000"/>
          <p14:tracePt t="340249" x="6227763" y="1517650"/>
          <p14:tracePt t="340257" x="6208713" y="1511300"/>
          <p14:tracePt t="340265" x="6178550" y="1504950"/>
          <p14:tracePt t="340272" x="6165850" y="1492250"/>
          <p14:tracePt t="340279" x="6146800" y="1492250"/>
          <p14:tracePt t="340287" x="6091238" y="1485900"/>
          <p14:tracePt t="340295" x="6080125" y="1485900"/>
          <p14:tracePt t="340302" x="6073775" y="1485900"/>
          <p14:tracePt t="340309" x="6067425" y="1485900"/>
          <p14:tracePt t="340324" x="6061075" y="1485900"/>
          <p14:tracePt t="340347" x="6054725" y="1485900"/>
          <p14:tracePt t="340354" x="6042025" y="1498600"/>
          <p14:tracePt t="340362" x="6030913" y="1511300"/>
          <p14:tracePt t="340369" x="6024563" y="1517650"/>
          <p14:tracePt t="340377" x="6011863" y="1524000"/>
          <p14:tracePt t="340384" x="5992813" y="1535113"/>
          <p14:tracePt t="340392" x="5975350" y="1547813"/>
          <p14:tracePt t="340399" x="5962650" y="1554163"/>
          <p14:tracePt t="340407" x="5943600" y="1560513"/>
          <p14:tracePt t="340415" x="5930900" y="1566863"/>
          <p14:tracePt t="340422" x="5926138" y="1566863"/>
          <p14:tracePt t="340429" x="5919788" y="1566863"/>
          <p14:tracePt t="340437" x="5913438" y="1573213"/>
          <p14:tracePt t="340445" x="5907088" y="1573213"/>
          <p14:tracePt t="340452" x="5900738" y="1573213"/>
          <p14:tracePt t="340490" x="5894388" y="1573213"/>
          <p14:tracePt t="340505" x="5888038" y="1573213"/>
          <p14:tracePt t="340715" x="5888038" y="1566863"/>
          <p14:tracePt t="340738" x="5888038" y="1560513"/>
          <p14:tracePt t="340768" x="5888038" y="1554163"/>
          <p14:tracePt t="340813" x="5888038" y="1547813"/>
          <p14:tracePt t="340820" x="5888038" y="1541463"/>
          <p14:tracePt t="340835" x="5888038" y="1535113"/>
          <p14:tracePt t="340858" x="5888038" y="1528763"/>
          <p14:tracePt t="340888" x="5888038" y="1524000"/>
          <p14:tracePt t="340910" x="5888038" y="1517650"/>
          <p14:tracePt t="342305" x="5894388" y="1517650"/>
          <p14:tracePt t="342313" x="5919788" y="1511300"/>
          <p14:tracePt t="342318" x="5930900" y="1511300"/>
          <p14:tracePt t="342326" x="5962650" y="1511300"/>
          <p14:tracePt t="342333" x="5986463" y="1511300"/>
          <p14:tracePt t="342341" x="5999163" y="1511300"/>
          <p14:tracePt t="342349" x="6018213" y="1504950"/>
          <p14:tracePt t="342356" x="6048375" y="1504950"/>
          <p14:tracePt t="342364" x="6067425" y="1504950"/>
          <p14:tracePt t="342371" x="6080125" y="1504950"/>
          <p14:tracePt t="342379" x="6103938" y="1504950"/>
          <p14:tracePt t="342386" x="6135688" y="1504950"/>
          <p14:tracePt t="342395" x="6146800" y="1504950"/>
          <p14:tracePt t="342401" x="6184900" y="1504950"/>
          <p14:tracePt t="342409" x="6221413" y="1504950"/>
          <p14:tracePt t="342417" x="6240463" y="1504950"/>
          <p14:tracePt t="342425" x="6276975" y="1504950"/>
          <p14:tracePt t="342432" x="6326188" y="1504950"/>
          <p14:tracePt t="342440" x="6351588" y="1504950"/>
          <p14:tracePt t="342447" x="6375400" y="1504950"/>
          <p14:tracePt t="342455" x="6405563" y="1504950"/>
          <p14:tracePt t="342463" x="6430963" y="1504950"/>
          <p14:tracePt t="342469" x="6437313" y="1504950"/>
          <p14:tracePt t="342477" x="6456363" y="1504950"/>
          <p14:tracePt t="342484" x="6467475" y="1504950"/>
          <p14:tracePt t="342492" x="6480175" y="1504950"/>
          <p14:tracePt t="342499" x="6499225" y="1504950"/>
          <p14:tracePt t="342507" x="6516688" y="1504950"/>
          <p14:tracePt t="342515" x="6523038" y="1504950"/>
          <p14:tracePt t="342522" x="6542088" y="1504950"/>
          <p14:tracePt t="342530" x="6561138" y="1498600"/>
          <p14:tracePt t="342537" x="6572250" y="1498600"/>
          <p14:tracePt t="342546" x="6578600" y="1498600"/>
          <p14:tracePt t="342552" x="6584950" y="1498600"/>
          <p14:tracePt t="342612" x="6597650" y="1498600"/>
          <p14:tracePt t="342620" x="6610350" y="1498600"/>
          <p14:tracePt t="342629" x="6634163" y="1498600"/>
          <p14:tracePt t="342635" x="6653213" y="1498600"/>
          <p14:tracePt t="342642" x="6659563" y="1498600"/>
          <p14:tracePt t="342650" x="6665913" y="1498600"/>
          <p14:tracePt t="342659" x="6672263" y="1498600"/>
          <p14:tracePt t="342665" x="6677025" y="1504950"/>
          <p14:tracePt t="342673" x="6683375" y="1504950"/>
          <p14:tracePt t="342695" x="6689725" y="1504950"/>
          <p14:tracePt t="342702" x="6696075" y="1504950"/>
          <p14:tracePt t="342710" x="6702425" y="1504950"/>
          <p14:tracePt t="342726" x="6721475" y="1504950"/>
          <p14:tracePt t="342732" x="6738938" y="1504950"/>
          <p14:tracePt t="342740" x="6751638" y="1504950"/>
          <p14:tracePt t="342748" x="6781800" y="1511300"/>
          <p14:tracePt t="342755" x="6807200" y="1511300"/>
          <p14:tracePt t="342763" x="6837363" y="1511300"/>
          <p14:tracePt t="342770" x="6892925" y="1511300"/>
          <p14:tracePt t="342778" x="6924675" y="1511300"/>
          <p14:tracePt t="342785" x="6931025" y="1511300"/>
          <p14:tracePt t="342792" x="6948488" y="1511300"/>
          <p14:tracePt t="342800" x="6973888" y="1511300"/>
          <p14:tracePt t="342808" x="6980238" y="1511300"/>
          <p14:tracePt t="342815" x="6986588" y="1511300"/>
          <p14:tracePt t="342823" x="6997700" y="1511300"/>
          <p14:tracePt t="342830" x="7010400" y="1511300"/>
          <p14:tracePt t="342837" x="7016750" y="1511300"/>
          <p14:tracePt t="342847" x="7035800" y="1511300"/>
          <p14:tracePt t="342852" x="7053263" y="1511300"/>
          <p14:tracePt t="342860" x="7065963" y="1511300"/>
          <p14:tracePt t="342867" x="7085013" y="1511300"/>
          <p14:tracePt t="342875" x="7097713" y="1504950"/>
          <p14:tracePt t="342882" x="7108825" y="1504950"/>
          <p14:tracePt t="342890" x="7121525" y="1504950"/>
          <p14:tracePt t="342905" x="7127875" y="1504950"/>
          <p14:tracePt t="342928" x="7134225" y="1504950"/>
          <p14:tracePt t="342935" x="7140575" y="1504950"/>
          <p14:tracePt t="342943" x="7146925" y="1504950"/>
          <p14:tracePt t="342950" x="7151688" y="1504950"/>
          <p14:tracePt t="342958" x="7158038" y="1504950"/>
          <p14:tracePt t="342966" x="7170738" y="1504950"/>
          <p14:tracePt t="342972" x="7170738" y="1511300"/>
          <p14:tracePt t="342980" x="7177088" y="1511300"/>
          <p14:tracePt t="343903" x="7189788" y="1511300"/>
          <p14:tracePt t="343911" x="7196138" y="1511300"/>
          <p14:tracePt t="343917" x="7213600" y="1511300"/>
          <p14:tracePt t="343925" x="7232650" y="1511300"/>
          <p14:tracePt t="343932" x="7245350" y="1511300"/>
          <p14:tracePt t="343940" x="7281863" y="1511300"/>
          <p14:tracePt t="343947" x="7331075" y="1511300"/>
          <p14:tracePt t="343955" x="7356475" y="1511300"/>
          <p14:tracePt t="343962" x="7423150" y="1511300"/>
          <p14:tracePt t="343970" x="7472363" y="1511300"/>
          <p14:tracePt t="343978" x="7504113" y="1511300"/>
          <p14:tracePt t="343985" x="7527925" y="1511300"/>
          <p14:tracePt t="343994" x="7559675" y="1511300"/>
          <p14:tracePt t="344000" x="7572375" y="1511300"/>
          <p14:tracePt t="344008" x="7583488" y="1511300"/>
          <p14:tracePt t="344015" x="7589838" y="1511300"/>
          <p14:tracePt t="344031" x="7615238" y="1517650"/>
          <p14:tracePt t="344037" x="7632700" y="1517650"/>
          <p14:tracePt t="344046" x="7658100" y="1517650"/>
          <p14:tracePt t="344052" x="7658100" y="1524000"/>
          <p14:tracePt t="344061" x="7670800" y="1524000"/>
          <p14:tracePt t="344067" x="7677150" y="1524000"/>
          <p14:tracePt t="344533" x="7681913" y="1524000"/>
          <p14:tracePt t="344541" x="7688263" y="1524000"/>
          <p14:tracePt t="344547" x="7694613" y="1524000"/>
          <p14:tracePt t="344555" x="7700963" y="1524000"/>
          <p14:tracePt t="344562" x="7726363" y="1524000"/>
          <p14:tracePt t="344570" x="7750175" y="1524000"/>
          <p14:tracePt t="344577" x="7799388" y="1524000"/>
          <p14:tracePt t="344585" x="7812088" y="1524000"/>
          <p14:tracePt t="344592" x="7842250" y="1524000"/>
          <p14:tracePt t="344599" x="7874000" y="1524000"/>
          <p14:tracePt t="344606" x="7886700" y="1524000"/>
          <p14:tracePt t="344614" x="7910513" y="1524000"/>
          <p14:tracePt t="344621" x="7935913" y="1524000"/>
          <p14:tracePt t="344628" x="7948613" y="1524000"/>
          <p14:tracePt t="344636" x="7959725" y="1524000"/>
          <p14:tracePt t="344644" x="7978775" y="1524000"/>
          <p14:tracePt t="344651" x="7991475" y="1528763"/>
          <p14:tracePt t="344659" x="8015288" y="1528763"/>
          <p14:tracePt t="344666" x="8040688" y="1528763"/>
          <p14:tracePt t="344674" x="8047038" y="1528763"/>
          <p14:tracePt t="344682" x="8058150" y="1535113"/>
          <p14:tracePt t="344692" x="8070850" y="1535113"/>
          <p14:tracePt t="344697" x="8096250" y="1535113"/>
          <p14:tracePt t="344705" x="8107363" y="1535113"/>
          <p14:tracePt t="344721" x="8113713" y="1535113"/>
          <p14:tracePt t="344728" x="8113713" y="1541463"/>
          <p14:tracePt t="344795" x="8120063" y="1541463"/>
          <p14:tracePt t="344811" x="8126413" y="1541463"/>
          <p14:tracePt t="348474" x="8113713" y="1554163"/>
          <p14:tracePt t="348477" x="8096250" y="1560513"/>
          <p14:tracePt t="348478" x="8089900" y="1560513"/>
          <p14:tracePt t="348483" x="8077200" y="1573213"/>
          <p14:tracePt t="348492" x="8070850" y="1579563"/>
          <p14:tracePt t="348499" x="8058150" y="1584325"/>
          <p14:tracePt t="348506" x="8034338" y="1603375"/>
          <p14:tracePt t="348514" x="8008938" y="1622425"/>
          <p14:tracePt t="348521" x="7997825" y="1628775"/>
          <p14:tracePt t="348529" x="7978775" y="1639888"/>
          <p14:tracePt t="348536" x="7948613" y="1665288"/>
          <p14:tracePt t="348544" x="7935913" y="1671638"/>
          <p14:tracePt t="348552" x="7893050" y="1689100"/>
          <p14:tracePt t="348559" x="7842250" y="1714500"/>
          <p14:tracePt t="348566" x="7818438" y="1727200"/>
          <p14:tracePt t="348574" x="7781925" y="1744663"/>
          <p14:tracePt t="348581" x="7726363" y="1770063"/>
          <p14:tracePt t="348589" x="7713663" y="1776413"/>
          <p14:tracePt t="348598" x="7664450" y="1795463"/>
          <p14:tracePt t="348604" x="7608888" y="1812925"/>
          <p14:tracePt t="348612" x="7566025" y="1838325"/>
          <p14:tracePt t="348619" x="7546975" y="1844675"/>
          <p14:tracePt t="348627" x="7497763" y="1849438"/>
          <p14:tracePt t="348634" x="7478713" y="1855788"/>
          <p14:tracePt t="348642" x="7442200" y="1868488"/>
          <p14:tracePt t="348649" x="7399338" y="1874838"/>
          <p14:tracePt t="348657" x="7350125" y="1893888"/>
          <p14:tracePt t="348664" x="7331075" y="1893888"/>
          <p14:tracePt t="348672" x="7269163" y="1911350"/>
          <p14:tracePt t="348679" x="7213600" y="1924050"/>
          <p14:tracePt t="348687" x="7189788" y="1924050"/>
          <p14:tracePt t="348695" x="7127875" y="1955800"/>
          <p14:tracePt t="348701" x="7078663" y="1966913"/>
          <p14:tracePt t="348709" x="7046913" y="1979613"/>
          <p14:tracePt t="348717" x="7016750" y="1985963"/>
          <p14:tracePt t="348725" x="6954838" y="1992313"/>
          <p14:tracePt t="348731" x="6905625" y="2009775"/>
          <p14:tracePt t="348739" x="6881813" y="2009775"/>
          <p14:tracePt t="348747" x="6843713" y="2009775"/>
          <p14:tracePt t="348754" x="6807200" y="2009775"/>
          <p14:tracePt t="348762" x="6788150" y="2009775"/>
          <p14:tracePt t="348769" x="6738938" y="2009775"/>
          <p14:tracePt t="348776" x="6689725" y="2009775"/>
          <p14:tracePt t="348784" x="6665913" y="2009775"/>
          <p14:tracePt t="348792" x="6610350" y="2009775"/>
          <p14:tracePt t="348799" x="6542088" y="2022475"/>
          <p14:tracePt t="348807" x="6523038" y="2022475"/>
          <p14:tracePt t="348814" x="6486525" y="2022475"/>
          <p14:tracePt t="348822" x="6437313" y="2022475"/>
          <p14:tracePt t="348829" x="6400800" y="2022475"/>
          <p14:tracePt t="348837" x="6388100" y="2028825"/>
          <p14:tracePt t="348845" x="6362700" y="2028825"/>
          <p14:tracePt t="348866" x="6345238" y="2028825"/>
          <p14:tracePt t="348874" x="6319838" y="2028825"/>
          <p14:tracePt t="348881" x="6313488" y="2028825"/>
          <p14:tracePt t="348889" x="6270625" y="2035175"/>
          <p14:tracePt t="348897" x="6246813" y="2035175"/>
          <p14:tracePt t="348904" x="6240463" y="2035175"/>
          <p14:tracePt t="348912" x="6208713" y="2047875"/>
          <p14:tracePt t="348919" x="6178550" y="2047875"/>
          <p14:tracePt t="348927" x="6165850" y="2047875"/>
          <p14:tracePt t="348934" x="6146800" y="2054225"/>
          <p14:tracePt t="348942" x="6129338" y="2054225"/>
          <p14:tracePt t="348949" x="6116638" y="2054225"/>
          <p14:tracePt t="348957" x="6110288" y="2054225"/>
          <p14:tracePt t="348965" x="6097588" y="2054225"/>
          <p14:tracePt t="348972" x="6086475" y="2054225"/>
          <p14:tracePt t="348979" x="6080125" y="2054225"/>
          <p14:tracePt t="348987" x="6054725" y="2054225"/>
          <p14:tracePt t="348995" x="6035675" y="2054225"/>
          <p14:tracePt t="349002" x="6024563" y="2054225"/>
          <p14:tracePt t="349009" x="5999163" y="2054225"/>
          <p14:tracePt t="349035" x="5943600" y="2054225"/>
          <p14:tracePt t="349047" x="5937250" y="2054225"/>
          <p14:tracePt t="349077" x="5930900" y="2054225"/>
          <p14:tracePt t="349085" x="5919788" y="2054225"/>
          <p14:tracePt t="349092" x="5907088" y="2054225"/>
          <p14:tracePt t="349100" x="5900738" y="2054225"/>
          <p14:tracePt t="349107" x="5888038" y="2054225"/>
          <p14:tracePt t="349115" x="5875338" y="2054225"/>
          <p14:tracePt t="349130" x="5870575" y="2054225"/>
          <p14:tracePt t="349137" x="5864225" y="2054225"/>
          <p14:tracePt t="349146" x="5864225" y="2060575"/>
          <p14:tracePt t="349211" x="5857875" y="2060575"/>
          <p14:tracePt t="349333" x="5851525" y="2060575"/>
          <p14:tracePt t="349340" x="5845175" y="2060575"/>
          <p14:tracePt t="349348" x="5838825" y="2060575"/>
          <p14:tracePt t="349355" x="5826125" y="2060575"/>
          <p14:tracePt t="349364" x="5815013" y="2060575"/>
          <p14:tracePt t="349370" x="5802313" y="2060575"/>
          <p14:tracePt t="349380" x="5789613" y="2060575"/>
          <p14:tracePt t="349385" x="5783263" y="2060575"/>
          <p14:tracePt t="349393" x="5765800" y="2060575"/>
          <p14:tracePt t="349400" x="5753100" y="2060575"/>
          <p14:tracePt t="349408" x="5746750" y="2060575"/>
          <p14:tracePt t="349415" x="5727700" y="2060575"/>
          <p14:tracePt t="349423" x="5721350" y="2060575"/>
          <p14:tracePt t="349431" x="5710238" y="2060575"/>
          <p14:tracePt t="349438" x="5697538" y="2060575"/>
          <p14:tracePt t="349446" x="5665788" y="2065338"/>
          <p14:tracePt t="349452" x="5661025" y="2065338"/>
          <p14:tracePt t="349461" x="5641975" y="2065338"/>
          <p14:tracePt t="349467" x="5629275" y="2071688"/>
          <p14:tracePt t="349476" x="5622925" y="2078038"/>
          <p14:tracePt t="349528" x="5616575" y="2078038"/>
          <p14:tracePt t="349543" x="5610225" y="2078038"/>
          <p14:tracePt t="349573" x="5610225" y="2084388"/>
          <p14:tracePt t="349933" x="5616575" y="2084388"/>
          <p14:tracePt t="349941" x="5635625" y="2084388"/>
          <p14:tracePt t="349947" x="5641975" y="2084388"/>
          <p14:tracePt t="349956" x="5654675" y="2084388"/>
          <p14:tracePt t="349962" x="5665788" y="2084388"/>
          <p14:tracePt t="349978" x="5678488" y="2084388"/>
          <p14:tracePt t="349986" x="5691188" y="2084388"/>
          <p14:tracePt t="349993" x="5703888" y="2084388"/>
          <p14:tracePt t="350000" x="5715000" y="2084388"/>
          <p14:tracePt t="350009" x="5740400" y="2084388"/>
          <p14:tracePt t="350015" x="5753100" y="2084388"/>
          <p14:tracePt t="350024" x="5783263" y="2090738"/>
          <p14:tracePt t="350030" x="5821363" y="2090738"/>
          <p14:tracePt t="350044" x="5832475" y="2097088"/>
          <p14:tracePt t="350046" x="5864225" y="2097088"/>
          <p14:tracePt t="350053" x="5888038" y="2097088"/>
          <p14:tracePt t="350061" x="5907088" y="2097088"/>
          <p14:tracePt t="350068" x="5919788" y="2097088"/>
          <p14:tracePt t="350075" x="5930900" y="2097088"/>
          <p14:tracePt t="350083" x="5937250" y="2097088"/>
          <p14:tracePt t="350105" x="5943600" y="2097088"/>
          <p14:tracePt t="350128" x="5949950" y="2097088"/>
          <p14:tracePt t="350135" x="5962650" y="2097088"/>
          <p14:tracePt t="350150" x="5975350" y="2097088"/>
          <p14:tracePt t="350159" x="5986463" y="2097088"/>
          <p14:tracePt t="350165" x="5999163" y="2097088"/>
          <p14:tracePt t="350174" x="6005513" y="2097088"/>
          <p14:tracePt t="350180" x="6011863" y="2097088"/>
          <p14:tracePt t="350195" x="6018213" y="2097088"/>
          <p14:tracePt t="350218" x="6024563" y="2097088"/>
          <p14:tracePt t="350233" x="6030913" y="2097088"/>
          <p14:tracePt t="350241" x="6035675" y="2097088"/>
          <p14:tracePt t="350247" x="6042025" y="2097088"/>
          <p14:tracePt t="350255" x="6054725" y="2097088"/>
          <p14:tracePt t="350271" x="6061075" y="2097088"/>
          <p14:tracePt t="350338" x="6067425" y="2097088"/>
          <p14:tracePt t="350346" x="6080125" y="2097088"/>
          <p14:tracePt t="350353" x="6086475" y="2097088"/>
          <p14:tracePt t="350361" x="6091238" y="2097088"/>
          <p14:tracePt t="350368" x="6097588" y="2097088"/>
          <p14:tracePt t="350376" x="6103938" y="2097088"/>
          <p14:tracePt t="350398" x="6110288" y="2097088"/>
          <p14:tracePt t="368351" x="6196013" y="2090738"/>
          <p14:tracePt t="368357" x="6394450" y="2078038"/>
          <p14:tracePt t="368362" x="6653213" y="2078038"/>
          <p14:tracePt t="368370" x="6665913" y="2078038"/>
          <p14:tracePt t="368378" x="6721475" y="2078038"/>
          <p14:tracePt t="368385" x="6738938" y="2078038"/>
          <p14:tracePt t="368393" x="6794500" y="2078038"/>
          <p14:tracePt t="368400" x="6886575" y="2065338"/>
          <p14:tracePt t="368408" x="6937375" y="2065338"/>
          <p14:tracePt t="368415" x="7010400" y="2060575"/>
          <p14:tracePt t="368424" x="7097713" y="2047875"/>
          <p14:tracePt t="368430" x="7140575" y="2041525"/>
          <p14:tracePt t="368437" x="7202488" y="2028825"/>
          <p14:tracePt t="368445" x="7275513" y="2022475"/>
          <p14:tracePt t="368453" x="7343775" y="2005013"/>
          <p14:tracePt t="368461" x="7362825" y="1998663"/>
          <p14:tracePt t="368468" x="7429500" y="1998663"/>
          <p14:tracePt t="368475" x="7467600" y="1985963"/>
          <p14:tracePt t="368482" x="7485063" y="1979613"/>
          <p14:tracePt t="368491" x="7527925" y="1979613"/>
          <p14:tracePt t="368498" x="7546975" y="1973263"/>
          <p14:tracePt t="368505" x="7559675" y="1973263"/>
          <p14:tracePt t="368512" x="7583488" y="1973263"/>
          <p14:tracePt t="368520" x="7596188" y="1966913"/>
          <p14:tracePt t="368535" x="7615238" y="1966913"/>
          <p14:tracePt t="368542" x="7627938" y="1966913"/>
          <p14:tracePt t="368550" x="7639050" y="1966913"/>
          <p14:tracePt t="368558" x="7651750" y="1966913"/>
          <p14:tracePt t="368565" x="7670800" y="1966913"/>
          <p14:tracePt t="368574" x="7677150" y="1966913"/>
          <p14:tracePt t="368580" x="7681913" y="1966913"/>
          <p14:tracePt t="368588" x="7694613" y="1966913"/>
          <p14:tracePt t="368595" x="7713663" y="1966913"/>
          <p14:tracePt t="368603" x="7720013" y="1966913"/>
          <p14:tracePt t="368610" x="7737475" y="1966913"/>
          <p14:tracePt t="368618" x="7756525" y="1966913"/>
          <p14:tracePt t="368625" x="7769225" y="1966913"/>
          <p14:tracePt t="368633" x="7781925" y="1966913"/>
          <p14:tracePt t="368641" x="7793038" y="1966913"/>
          <p14:tracePt t="368647" x="7799388" y="1966913"/>
          <p14:tracePt t="368708" x="7805738" y="1966913"/>
          <p14:tracePt t="368716" x="7812088" y="1966913"/>
          <p14:tracePt t="368843" x="7805738" y="1966913"/>
          <p14:tracePt t="368857" x="7793038" y="1966913"/>
          <p14:tracePt t="368865" x="7775575" y="1966913"/>
          <p14:tracePt t="368880" x="7769225" y="1973263"/>
          <p14:tracePt t="368948" x="7769225" y="1979613"/>
          <p14:tracePt t="368955" x="7762875" y="1979613"/>
          <p14:tracePt t="368962" x="7756525" y="1985963"/>
          <p14:tracePt t="368970" x="7756525" y="1992313"/>
          <p14:tracePt t="368978" x="7750175" y="1992313"/>
          <p14:tracePt t="368986" x="7743825" y="1992313"/>
          <p14:tracePt t="369015" x="7737475" y="1998663"/>
          <p14:tracePt t="369038" x="7732713" y="1998663"/>
          <p14:tracePt t="369045" x="7732713" y="2005013"/>
          <p14:tracePt t="369053" x="7732713" y="2009775"/>
          <p14:tracePt t="369067" x="7726363" y="2009775"/>
          <p14:tracePt t="369075" x="7720013" y="2016125"/>
          <p14:tracePt t="369082" x="7720013" y="2022475"/>
          <p14:tracePt t="369090" x="7720013" y="2028825"/>
          <p14:tracePt t="369097" x="7713663" y="2028825"/>
          <p14:tracePt t="369105" x="7713663" y="2041525"/>
          <p14:tracePt t="369112" x="7707313" y="2047875"/>
          <p14:tracePt t="369120" x="7707313" y="2054225"/>
          <p14:tracePt t="369127" x="7700963" y="2065338"/>
          <p14:tracePt t="369134" x="7694613" y="2084388"/>
          <p14:tracePt t="369142" x="7688263" y="2103438"/>
          <p14:tracePt t="369150" x="7681913" y="2109788"/>
          <p14:tracePt t="369157" x="7681913" y="2116138"/>
          <p14:tracePt t="369164" x="7670800" y="2139950"/>
          <p14:tracePt t="369173" x="7658100" y="2152650"/>
          <p14:tracePt t="369179" x="7651750" y="2176463"/>
          <p14:tracePt t="369187" x="7639050" y="2195513"/>
          <p14:tracePt t="369195" x="7602538" y="2257425"/>
          <p14:tracePt t="369202" x="7589838" y="2276475"/>
          <p14:tracePt t="369210" x="7559675" y="2300288"/>
          <p14:tracePt t="369217" x="7516813" y="2325688"/>
          <p14:tracePt t="369225" x="7504113" y="2336800"/>
          <p14:tracePt t="369232" x="7461250" y="2368550"/>
          <p14:tracePt t="369240" x="7416800" y="2398713"/>
          <p14:tracePt t="369247" x="7399338" y="2411413"/>
          <p14:tracePt t="369255" x="7367588" y="2436813"/>
          <p14:tracePt t="369262" x="7324725" y="2466975"/>
          <p14:tracePt t="369270" x="7281863" y="2497138"/>
          <p14:tracePt t="369277" x="7269163" y="2516188"/>
          <p14:tracePt t="369293" x="7213600" y="2546350"/>
          <p14:tracePt t="369300" x="7177088" y="2571750"/>
          <p14:tracePt t="369307" x="7164388" y="2584450"/>
          <p14:tracePt t="369314" x="7115175" y="2601913"/>
          <p14:tracePt t="369323" x="7102475" y="2608263"/>
          <p14:tracePt t="369329" x="7053263" y="2620963"/>
          <p14:tracePt t="369337" x="7010400" y="2627313"/>
          <p14:tracePt t="369344" x="6899275" y="2640013"/>
          <p14:tracePt t="369352" x="6862763" y="2640013"/>
          <p14:tracePt t="369360" x="6777038" y="2640013"/>
          <p14:tracePt t="369367" x="6689725" y="2640013"/>
          <p14:tracePt t="369375" x="6653213" y="2640013"/>
          <p14:tracePt t="369382" x="6578600" y="2640013"/>
          <p14:tracePt t="369390" x="6492875" y="2640013"/>
          <p14:tracePt t="369397" x="6461125" y="2640013"/>
          <p14:tracePt t="369405" x="6405563" y="2640013"/>
          <p14:tracePt t="369412" x="6369050" y="2640013"/>
          <p14:tracePt t="369420" x="6362700" y="2640013"/>
          <p14:tracePt t="369427" x="6345238" y="2640013"/>
          <p14:tracePt t="369435" x="6332538" y="2640013"/>
          <p14:tracePt t="369442" x="6313488" y="2640013"/>
          <p14:tracePt t="369450" x="6307138" y="2633663"/>
          <p14:tracePt t="369457" x="6296025" y="2620963"/>
          <p14:tracePt t="369465" x="6264275" y="2608263"/>
          <p14:tracePt t="369473" x="6251575" y="2601913"/>
          <p14:tracePt t="369479" x="6215063" y="2578100"/>
          <p14:tracePt t="369487" x="6184900" y="2559050"/>
          <p14:tracePt t="369494" x="6165850" y="2546350"/>
          <p14:tracePt t="369503" x="6122988" y="2522538"/>
          <p14:tracePt t="369510" x="6080125" y="2497138"/>
          <p14:tracePt t="369517" x="6067425" y="2490788"/>
          <p14:tracePt t="369526" x="6035675" y="2466975"/>
          <p14:tracePt t="369532" x="6018213" y="2447925"/>
          <p14:tracePt t="369540" x="6011863" y="2441575"/>
          <p14:tracePt t="369547" x="5999163" y="2430463"/>
          <p14:tracePt t="369555" x="5986463" y="2424113"/>
          <p14:tracePt t="369562" x="5980113" y="2411413"/>
          <p14:tracePt t="369570" x="5975350" y="2411413"/>
          <p14:tracePt t="369577" x="5969000" y="2405063"/>
          <p14:tracePt t="369585" x="5962650" y="2405063"/>
          <p14:tracePt t="369615" x="5956300" y="2405063"/>
          <p14:tracePt t="369623" x="5949950" y="2405063"/>
          <p14:tracePt t="369704" x="5943600" y="2405063"/>
          <p14:tracePt t="370928" x="5949950" y="2405063"/>
          <p14:tracePt t="370936" x="5975350" y="2405063"/>
          <p14:tracePt t="370943" x="6005513" y="2405063"/>
          <p14:tracePt t="370950" x="6048375" y="2398713"/>
          <p14:tracePt t="370958" x="6073775" y="2398713"/>
          <p14:tracePt t="370965" x="6116638" y="2398713"/>
          <p14:tracePt t="370973" x="6146800" y="2398713"/>
          <p14:tracePt t="370980" x="6165850" y="2398713"/>
          <p14:tracePt t="370989" x="6191250" y="2398713"/>
          <p14:tracePt t="370995" x="6240463" y="2398713"/>
          <p14:tracePt t="371005" x="6276975" y="2398713"/>
          <p14:tracePt t="371010" x="6300788" y="2405063"/>
          <p14:tracePt t="371018" x="6356350" y="2405063"/>
          <p14:tracePt t="371025" x="6418263" y="2405063"/>
          <p14:tracePt t="371032" x="6443663" y="2411413"/>
          <p14:tracePt t="371041" x="6554788" y="2411413"/>
          <p14:tracePt t="371048" x="6653213" y="2424113"/>
          <p14:tracePt t="371055" x="6708775" y="2424113"/>
          <p14:tracePt t="371062" x="6807200" y="2424113"/>
          <p14:tracePt t="371072" x="6905625" y="2436813"/>
          <p14:tracePt t="371077" x="6942138" y="2436813"/>
          <p14:tracePt t="371086" x="7016750" y="2436813"/>
          <p14:tracePt t="371093" x="7065963" y="2436813"/>
          <p14:tracePt t="371101" x="7078663" y="2436813"/>
          <p14:tracePt t="371108" x="7108825" y="2441575"/>
          <p14:tracePt t="371115" x="7127875" y="2441575"/>
          <p14:tracePt t="371123" x="7146925" y="2441575"/>
          <p14:tracePt t="371130" x="7164388" y="2441575"/>
          <p14:tracePt t="371138" x="7196138" y="2441575"/>
          <p14:tracePt t="371145" x="7232650" y="2441575"/>
          <p14:tracePt t="371154" x="7256463" y="2441575"/>
          <p14:tracePt t="371160" x="7307263" y="2441575"/>
          <p14:tracePt t="371168" x="7331075" y="2441575"/>
          <p14:tracePt t="371175" x="7356475" y="2430463"/>
          <p14:tracePt t="371183" x="7399338" y="2430463"/>
          <p14:tracePt t="371191" x="7423150" y="2424113"/>
          <p14:tracePt t="371197" x="7429500" y="2424113"/>
          <p14:tracePt t="371205" x="7435850" y="2424113"/>
          <p14:tracePt t="371222" x="7442200" y="2424113"/>
          <p14:tracePt t="371228" x="7448550" y="2424113"/>
          <p14:tracePt t="371236" x="7454900" y="2424113"/>
          <p14:tracePt t="371242" x="7472363" y="2424113"/>
          <p14:tracePt t="371251" x="7485063" y="2424113"/>
          <p14:tracePt t="371258" x="7510463" y="2424113"/>
          <p14:tracePt t="371265" x="7546975" y="2424113"/>
          <p14:tracePt t="371273" x="7566025" y="2424113"/>
          <p14:tracePt t="371280" x="7596188" y="2424113"/>
          <p14:tracePt t="371289" x="7632700" y="2424113"/>
          <p14:tracePt t="371295" x="7645400" y="2424113"/>
          <p14:tracePt t="371304" x="7681913" y="2424113"/>
          <p14:tracePt t="371310" x="7700963" y="2424113"/>
          <p14:tracePt t="371318" x="7720013" y="2424113"/>
          <p14:tracePt t="371325" x="7750175" y="2424113"/>
          <p14:tracePt t="371333" x="7775575" y="2424113"/>
          <p14:tracePt t="371341" x="7793038" y="2424113"/>
          <p14:tracePt t="371348" x="7831138" y="2424113"/>
          <p14:tracePt t="371355" x="7867650" y="2424113"/>
          <p14:tracePt t="371363" x="7935913" y="2424113"/>
          <p14:tracePt t="371371" x="7953375" y="2424113"/>
          <p14:tracePt t="371378" x="7997825" y="2424113"/>
          <p14:tracePt t="371386" x="8058150" y="2424113"/>
          <p14:tracePt t="371392" x="8083550" y="2424113"/>
          <p14:tracePt t="371401" x="8102600" y="2424113"/>
          <p14:tracePt t="371408" x="8120063" y="2424113"/>
          <p14:tracePt t="371415" x="8132763" y="2424113"/>
          <p14:tracePt t="371423" x="8151813" y="2424113"/>
          <p14:tracePt t="371430" x="8151813" y="2430463"/>
          <p14:tracePt t="371439" x="8158163" y="2430463"/>
          <p14:tracePt t="371460" x="8162925" y="2430463"/>
          <p14:tracePt t="371468" x="8169275" y="2430463"/>
          <p14:tracePt t="371475" x="8175625" y="2430463"/>
          <p14:tracePt t="371483" x="8181975" y="2430463"/>
          <p14:tracePt t="371506" x="8194675" y="2430463"/>
          <p14:tracePt t="371513" x="8207375" y="2430463"/>
          <p14:tracePt t="371522" x="8213725" y="2430463"/>
          <p14:tracePt t="371535" x="8218488" y="2430463"/>
          <p14:tracePt t="371551" x="8224838" y="2430463"/>
          <p14:tracePt t="371558" x="8237538" y="2430463"/>
          <p14:tracePt t="371565" x="8250238" y="2430463"/>
          <p14:tracePt t="371573" x="8256588" y="2430463"/>
          <p14:tracePt t="371580" x="8267700" y="2430463"/>
          <p14:tracePt t="371595" x="8274050" y="2430463"/>
          <p14:tracePt t="371783" x="8213725" y="2436813"/>
          <p14:tracePt t="371790" x="8194675" y="2436813"/>
          <p14:tracePt t="371798" x="8158163" y="2441575"/>
          <p14:tracePt t="371806" x="8096250" y="2454275"/>
          <p14:tracePt t="371814" x="8053388" y="2460625"/>
          <p14:tracePt t="371820" x="7978775" y="2466975"/>
          <p14:tracePt t="371828" x="7904163" y="2479675"/>
          <p14:tracePt t="371835" x="7861300" y="2479675"/>
          <p14:tracePt t="371843" x="7775575" y="2486025"/>
          <p14:tracePt t="371850" x="7700963" y="2509838"/>
          <p14:tracePt t="371858" x="7670800" y="2516188"/>
          <p14:tracePt t="371865" x="7596188" y="2516188"/>
          <p14:tracePt t="371873" x="7540625" y="2535238"/>
          <p14:tracePt t="371881" x="7523163" y="2535238"/>
          <p14:tracePt t="371888" x="7485063" y="2541588"/>
          <p14:tracePt t="371896" x="7448550" y="2541588"/>
          <p14:tracePt t="371903" x="7416800" y="2546350"/>
          <p14:tracePt t="371910" x="7405688" y="2552700"/>
          <p14:tracePt t="371917" x="7380288" y="2552700"/>
          <p14:tracePt t="371929" x="7350125" y="2552700"/>
          <p14:tracePt t="371932" x="7331075" y="2552700"/>
          <p14:tracePt t="371938" x="7312025" y="2552700"/>
          <p14:tracePt t="371946" x="7281863" y="2552700"/>
          <p14:tracePt t="371954" x="7262813" y="2552700"/>
          <p14:tracePt t="371961" x="7245350" y="2552700"/>
          <p14:tracePt t="371969" x="7226300" y="2552700"/>
          <p14:tracePt t="371976" x="7213600" y="2559050"/>
          <p14:tracePt t="371984" x="7189788" y="2559050"/>
          <p14:tracePt t="371992" x="7164388" y="2565400"/>
          <p14:tracePt t="371999" x="7146925" y="2565400"/>
          <p14:tracePt t="372007" x="7115175" y="2565400"/>
          <p14:tracePt t="372014" x="7078663" y="2571750"/>
          <p14:tracePt t="372022" x="7042150" y="2571750"/>
          <p14:tracePt t="372029" x="7023100" y="2571750"/>
          <p14:tracePt t="372038" x="6997700" y="2584450"/>
          <p14:tracePt t="372044" x="6961188" y="2584450"/>
          <p14:tracePt t="372052" x="6954838" y="2584450"/>
          <p14:tracePt t="372059" x="6937375" y="2584450"/>
          <p14:tracePt t="372067" x="6911975" y="2590800"/>
          <p14:tracePt t="372075" x="6899275" y="2590800"/>
          <p14:tracePt t="372081" x="6881813" y="2590800"/>
          <p14:tracePt t="372089" x="6862763" y="2590800"/>
          <p14:tracePt t="372097" x="6843713" y="2590800"/>
          <p14:tracePt t="372105" x="6813550" y="2590800"/>
          <p14:tracePt t="372112" x="6777038" y="2590800"/>
          <p14:tracePt t="372119" x="6757988" y="2590800"/>
          <p14:tracePt t="372127" x="6721475" y="2597150"/>
          <p14:tracePt t="372134" x="6689725" y="2601913"/>
          <p14:tracePt t="372142" x="6665913" y="2608263"/>
          <p14:tracePt t="372149" x="6653213" y="2614613"/>
          <p14:tracePt t="372157" x="6610350" y="2620963"/>
          <p14:tracePt t="372164" x="6591300" y="2633663"/>
          <p14:tracePt t="372172" x="6578600" y="2640013"/>
          <p14:tracePt t="372179" x="6561138" y="2646363"/>
          <p14:tracePt t="372187" x="6548438" y="2652713"/>
          <p14:tracePt t="372194" x="6535738" y="2657475"/>
          <p14:tracePt t="372202" x="6523038" y="2663825"/>
          <p14:tracePt t="372209" x="6492875" y="2670175"/>
          <p14:tracePt t="372217" x="6486525" y="2676525"/>
          <p14:tracePt t="372225" x="6461125" y="2682875"/>
          <p14:tracePt t="372231" x="6430963" y="2689225"/>
          <p14:tracePt t="372239" x="6424613" y="2689225"/>
          <p14:tracePt t="372247" x="6411913" y="2689225"/>
          <p14:tracePt t="372254" x="6405563" y="2689225"/>
          <p14:tracePt t="372262" x="6400800" y="2689225"/>
          <p14:tracePt t="372269" x="6394450" y="2689225"/>
          <p14:tracePt t="372277" x="6388100" y="2689225"/>
          <p14:tracePt t="372292" x="6381750" y="2689225"/>
          <p14:tracePt t="372307" x="6369050" y="2689225"/>
          <p14:tracePt t="372314" x="6362700" y="2689225"/>
          <p14:tracePt t="372322" x="6351588" y="2689225"/>
          <p14:tracePt t="372329" x="6332538" y="2689225"/>
          <p14:tracePt t="372337" x="6319838" y="2689225"/>
          <p14:tracePt t="372344" x="6300788" y="2689225"/>
          <p14:tracePt t="372352" x="6289675" y="2689225"/>
          <p14:tracePt t="372359" x="6283325" y="2689225"/>
          <p14:tracePt t="372367" x="6270625" y="2689225"/>
          <p14:tracePt t="372375" x="6257925" y="2689225"/>
          <p14:tracePt t="372382" x="6251575" y="2689225"/>
          <p14:tracePt t="372389" x="6246813" y="2689225"/>
          <p14:tracePt t="372404" x="6240463" y="2689225"/>
          <p14:tracePt t="372412" x="6234113" y="2689225"/>
          <p14:tracePt t="372419" x="6221413" y="2689225"/>
          <p14:tracePt t="372427" x="6208713" y="2689225"/>
          <p14:tracePt t="372434" x="6196013" y="2682875"/>
          <p14:tracePt t="372442" x="6184900" y="2670175"/>
          <p14:tracePt t="372449" x="6172200" y="2670175"/>
          <p14:tracePt t="372457" x="6159500" y="2663825"/>
          <p14:tracePt t="372464" x="6153150" y="2663825"/>
          <p14:tracePt t="372555" x="6146800" y="2663825"/>
          <p14:tracePt t="372562" x="6140450" y="2663825"/>
          <p14:tracePt t="372938" x="6116638" y="2670175"/>
          <p14:tracePt t="372944" x="6103938" y="2689225"/>
          <p14:tracePt t="372951" x="6054725" y="2719388"/>
          <p14:tracePt t="372959" x="5999163" y="2774950"/>
          <p14:tracePt t="372966" x="5969000" y="2800350"/>
          <p14:tracePt t="372974" x="5919788" y="2879725"/>
          <p14:tracePt t="372981" x="5857875" y="2947988"/>
          <p14:tracePt t="372989" x="5845175" y="2978150"/>
          <p14:tracePt t="372997" x="5815013" y="3033713"/>
          <p14:tracePt t="373004" x="5802313" y="3065463"/>
          <p14:tracePt t="373012" x="5783263" y="3078163"/>
          <p14:tracePt t="373019" x="5783263" y="3082925"/>
          <p14:tracePt t="373231" x="5776913" y="3078163"/>
          <p14:tracePt t="373238" x="5776913" y="3071813"/>
          <p14:tracePt t="373253" x="5770563" y="3065463"/>
          <p14:tracePt t="373260" x="5770563" y="3059113"/>
          <p14:tracePt t="373268" x="5765800" y="3059113"/>
          <p14:tracePt t="373275" x="5765800" y="3052763"/>
          <p14:tracePt t="374356" x="5770563" y="3040063"/>
          <p14:tracePt t="374363" x="5789613" y="3033713"/>
          <p14:tracePt t="374370" x="5802313" y="3022600"/>
          <p14:tracePt t="374378" x="5832475" y="2997200"/>
          <p14:tracePt t="374386" x="5875338" y="2978150"/>
          <p14:tracePt t="374393" x="5881688" y="2967038"/>
          <p14:tracePt t="374400" x="5900738" y="2954338"/>
          <p14:tracePt t="374408" x="5926138" y="2935288"/>
          <p14:tracePt t="374416" x="5930900" y="2922588"/>
          <p14:tracePt t="374422" x="5943600" y="2892425"/>
          <p14:tracePt t="374430" x="5962650" y="2862263"/>
          <p14:tracePt t="374437" x="5969000" y="2849563"/>
          <p14:tracePt t="374445" x="5980113" y="2817813"/>
          <p14:tracePt t="374455" x="6005513" y="2787650"/>
          <p14:tracePt t="374460" x="6011863" y="2768600"/>
          <p14:tracePt t="374468" x="6018213" y="2738438"/>
          <p14:tracePt t="374475" x="6024563" y="2706688"/>
          <p14:tracePt t="374483" x="6035675" y="2689225"/>
          <p14:tracePt t="374489" x="6035675" y="2682875"/>
          <p14:tracePt t="374497" x="6035675" y="2670175"/>
          <p14:tracePt t="374504" x="6035675" y="2657475"/>
          <p14:tracePt t="374519" x="6035675" y="2652713"/>
          <p14:tracePt t="374527" x="6035675" y="2640013"/>
          <p14:tracePt t="374542" x="6035675" y="2633663"/>
          <p14:tracePt t="374550" x="6035675" y="2627313"/>
          <p14:tracePt t="374566" x="6035675" y="2620963"/>
          <p14:tracePt t="374618" x="6035675" y="2614613"/>
          <p14:tracePt t="374625" x="6035675" y="2608263"/>
          <p14:tracePt t="374655" x="6035675" y="2601913"/>
          <p14:tracePt t="374685" x="6035675" y="2597150"/>
          <p14:tracePt t="374693" x="6035675" y="2590800"/>
          <p14:tracePt t="374911" x="6035675" y="2597150"/>
          <p14:tracePt t="374919" x="6035675" y="2633663"/>
          <p14:tracePt t="374925" x="6035675" y="2640013"/>
          <p14:tracePt t="374933" x="6030913" y="2670175"/>
          <p14:tracePt t="374940" x="6030913" y="2713038"/>
          <p14:tracePt t="374948" x="6030913" y="2738438"/>
          <p14:tracePt t="374956" x="6030913" y="2751138"/>
          <p14:tracePt t="374963" x="6030913" y="2768600"/>
          <p14:tracePt t="374971" x="6030913" y="2787650"/>
          <p14:tracePt t="374978" x="6030913" y="2794000"/>
          <p14:tracePt t="374986" x="6030913" y="2806700"/>
          <p14:tracePt t="374993" x="6030913" y="2813050"/>
          <p14:tracePt t="375002" x="6030913" y="2817813"/>
          <p14:tracePt t="375022" x="6030913" y="2824163"/>
          <p14:tracePt t="375031" x="6030913" y="2830513"/>
          <p14:tracePt t="375058" x="6030913" y="2836863"/>
          <p14:tracePt t="375061" x="6030913" y="2843213"/>
          <p14:tracePt t="375075" x="6030913" y="2849563"/>
          <p14:tracePt t="375098" x="6030913" y="2855913"/>
          <p14:tracePt t="375178" x="6030913" y="2843213"/>
          <p14:tracePt t="375186" x="6030913" y="2836863"/>
          <p14:tracePt t="375193" x="6030913" y="2806700"/>
          <p14:tracePt t="375208" x="6030913" y="2787650"/>
          <p14:tracePt t="375209" x="6030913" y="2757488"/>
          <p14:tracePt t="375216" x="6030913" y="2719388"/>
          <p14:tracePt t="375223" x="6030913" y="2706688"/>
          <p14:tracePt t="375231" x="6030913" y="2670175"/>
          <p14:tracePt t="375239" x="6030913" y="2646363"/>
          <p14:tracePt t="375246" x="6030913" y="2620963"/>
          <p14:tracePt t="375254" x="6030913" y="2608263"/>
          <p14:tracePt t="375261" x="6030913" y="2578100"/>
          <p14:tracePt t="375269" x="6030913" y="2565400"/>
          <p14:tracePt t="375276" x="6030913" y="2552700"/>
          <p14:tracePt t="375284" x="6030913" y="2541588"/>
          <p14:tracePt t="375291" x="6030913" y="2522538"/>
          <p14:tracePt t="375300" x="6030913" y="2509838"/>
          <p14:tracePt t="375307" x="6030913" y="2503488"/>
          <p14:tracePt t="375315" x="6030913" y="2497138"/>
          <p14:tracePt t="375323" x="6030913" y="2490788"/>
          <p14:tracePt t="375435" x="6030913" y="2509838"/>
          <p14:tracePt t="375443" x="6030913" y="2535238"/>
          <p14:tracePt t="375452" x="6030913" y="2541588"/>
          <p14:tracePt t="375457" x="6030913" y="2571750"/>
          <p14:tracePt t="375465" x="6030913" y="2601913"/>
          <p14:tracePt t="375472" x="6030913" y="2608263"/>
          <p14:tracePt t="375480" x="6035675" y="2633663"/>
          <p14:tracePt t="375488" x="6035675" y="2652713"/>
          <p14:tracePt t="375495" x="6035675" y="2670175"/>
          <p14:tracePt t="375503" x="6035675" y="2682875"/>
          <p14:tracePt t="375510" x="6042025" y="2701925"/>
          <p14:tracePt t="375519" x="6042025" y="2713038"/>
          <p14:tracePt t="375525" x="6042025" y="2725738"/>
          <p14:tracePt t="375533" x="6042025" y="2732088"/>
          <p14:tracePt t="375540" x="6042025" y="2751138"/>
          <p14:tracePt t="375548" x="6042025" y="2757488"/>
          <p14:tracePt t="375555" x="6042025" y="2768600"/>
          <p14:tracePt t="375563" x="6042025" y="2781300"/>
          <p14:tracePt t="375578" x="6042025" y="2787650"/>
          <p14:tracePt t="375586" x="6042025" y="2800350"/>
          <p14:tracePt t="375593" x="6042025" y="2806700"/>
          <p14:tracePt t="375602" x="6042025" y="2813050"/>
          <p14:tracePt t="375607" x="6042025" y="2817813"/>
          <p14:tracePt t="375615" x="6042025" y="2824163"/>
          <p14:tracePt t="375638" x="6042025" y="2830513"/>
          <p14:tracePt t="375653" x="6042025" y="2836863"/>
          <p14:tracePt t="375683" x="6042025" y="2843213"/>
          <p14:tracePt t="375961" x="6042025" y="2836863"/>
          <p14:tracePt t="375975" x="6042025" y="2830513"/>
          <p14:tracePt t="375990" x="6042025" y="2824163"/>
          <p14:tracePt t="375998" x="6042025" y="2817813"/>
          <p14:tracePt t="376006" x="6042025" y="2813050"/>
          <p14:tracePt t="376013" x="6042025" y="2806700"/>
          <p14:tracePt t="376021" x="6042025" y="2800350"/>
          <p14:tracePt t="376043" x="6042025" y="2794000"/>
          <p14:tracePt t="377302" x="6042025" y="2800350"/>
          <p14:tracePt t="377308" x="6035675" y="2813050"/>
          <p14:tracePt t="377316" x="6018213" y="2836863"/>
          <p14:tracePt t="377325" x="6005513" y="2849563"/>
          <p14:tracePt t="377332" x="5992813" y="2867025"/>
          <p14:tracePt t="377339" x="5980113" y="2892425"/>
          <p14:tracePt t="377347" x="5969000" y="2905125"/>
          <p14:tracePt t="377354" x="5956300" y="2911475"/>
          <p14:tracePt t="377362" x="5937250" y="2928938"/>
          <p14:tracePt t="377370" x="5926138" y="2947988"/>
          <p14:tracePt t="377379" x="5919788" y="2954338"/>
          <p14:tracePt t="377384" x="5900738" y="2967038"/>
          <p14:tracePt t="377392" x="5888038" y="2978150"/>
          <p14:tracePt t="377407" x="5881688" y="2997200"/>
          <p14:tracePt t="377414" x="5870575" y="3003550"/>
          <p14:tracePt t="377422" x="5864225" y="3003550"/>
          <p14:tracePt t="377429" x="5864225" y="3009900"/>
          <p14:tracePt t="377437" x="5857875" y="3009900"/>
          <p14:tracePt t="377452" x="5851525" y="3009900"/>
          <p14:tracePt t="377459" x="5845175" y="3009900"/>
          <p14:tracePt t="377467" x="5838825" y="3016250"/>
          <p14:tracePt t="377475" x="5832475" y="3016250"/>
          <p14:tracePt t="377482" x="5821363" y="3016250"/>
          <p14:tracePt t="377489" x="5821363" y="3022600"/>
          <p14:tracePt t="377497" x="5808663" y="3022600"/>
          <p14:tracePt t="377505" x="5802313" y="3022600"/>
          <p14:tracePt t="377512" x="5795963" y="3027363"/>
          <p14:tracePt t="377520" x="5789613" y="3027363"/>
          <p14:tracePt t="377527" x="5783263" y="3027363"/>
          <p14:tracePt t="377543" x="5776913" y="3027363"/>
          <p14:tracePt t="377572" x="5770563" y="3027363"/>
          <p14:tracePt t="377587" x="5765800" y="3027363"/>
          <p14:tracePt t="377602" x="5759450" y="3027363"/>
          <p14:tracePt t="377609" x="5753100" y="3027363"/>
          <p14:tracePt t="377626" x="5746750" y="3027363"/>
          <p14:tracePt t="377632" x="5746750" y="3022600"/>
          <p14:tracePt t="377640" x="5740400" y="3016250"/>
          <p14:tracePt t="377654" x="5740400" y="3009900"/>
          <p14:tracePt t="377662" x="5734050" y="3003550"/>
          <p14:tracePt t="377670" x="5734050" y="2997200"/>
          <p14:tracePt t="377677" x="5721350" y="2990850"/>
          <p14:tracePt t="377684" x="5715000" y="2990850"/>
          <p14:tracePt t="377692" x="5703888" y="2990850"/>
          <p14:tracePt t="377699" x="5697538" y="2984500"/>
          <p14:tracePt t="377714" x="5691188" y="2978150"/>
          <p14:tracePt t="377737" x="5691188" y="2973388"/>
          <p14:tracePt t="377744" x="5684838" y="2973388"/>
          <p14:tracePt t="377760" x="5678488" y="2973388"/>
          <p14:tracePt t="377767" x="5672138" y="2973388"/>
          <p14:tracePt t="377774" x="5661025" y="2973388"/>
          <p14:tracePt t="377782" x="5648325" y="2973388"/>
          <p14:tracePt t="377790" x="5641975" y="2973388"/>
          <p14:tracePt t="377797" x="5635625" y="2973388"/>
          <p14:tracePt t="377804" x="5629275" y="2973388"/>
          <p14:tracePt t="377812" x="5616575" y="2973388"/>
          <p14:tracePt t="377820" x="5605463" y="2973388"/>
          <p14:tracePt t="377827" x="5599113" y="2973388"/>
          <p14:tracePt t="377834" x="5586413" y="2978150"/>
          <p14:tracePt t="377843" x="5580063" y="2978150"/>
          <p14:tracePt t="377857" x="5567363" y="2984500"/>
          <p14:tracePt t="377864" x="5556250" y="2984500"/>
          <p14:tracePt t="377872" x="5543550" y="2990850"/>
          <p14:tracePt t="377879" x="5530850" y="2990850"/>
          <p14:tracePt t="377887" x="5518150" y="2997200"/>
          <p14:tracePt t="377895" x="5511800" y="2997200"/>
          <p14:tracePt t="377902" x="5505450" y="2997200"/>
          <p14:tracePt t="377955" x="5500688" y="2997200"/>
          <p14:tracePt t="377963" x="5481638" y="2997200"/>
          <p14:tracePt t="377971" x="5468938" y="2997200"/>
          <p14:tracePt t="377978" x="5449888" y="2990850"/>
          <p14:tracePt t="377985" x="5438775" y="2984500"/>
          <p14:tracePt t="377993" x="5426075" y="2984500"/>
          <p14:tracePt t="378000" x="5419725" y="2984500"/>
          <p14:tracePt t="378038" x="5419725" y="2978150"/>
          <p14:tracePt t="378075" x="5419725" y="2973388"/>
          <p14:tracePt t="378143" x="5413375" y="2973388"/>
          <p14:tracePt t="378316" x="5413375" y="2978150"/>
          <p14:tracePt t="378323" x="5426075" y="2984500"/>
          <p14:tracePt t="378330" x="5432425" y="2984500"/>
          <p14:tracePt t="378338" x="5438775" y="2984500"/>
          <p14:tracePt t="378345" x="5445125" y="2984500"/>
          <p14:tracePt t="378353" x="5449888" y="2984500"/>
          <p14:tracePt t="378368" x="5456238" y="2984500"/>
          <p14:tracePt t="378383" x="5462588" y="2984500"/>
          <p14:tracePt t="378391" x="5468938" y="2984500"/>
          <p14:tracePt t="378407" x="5475288" y="2984500"/>
          <p14:tracePt t="378412" x="5487988" y="2984500"/>
          <p14:tracePt t="378420" x="5500688" y="2984500"/>
          <p14:tracePt t="378427" x="5505450" y="2984500"/>
          <p14:tracePt t="378435" x="5518150" y="2984500"/>
          <p14:tracePt t="378443" x="5530850" y="2984500"/>
          <p14:tracePt t="378450" x="5543550" y="2984500"/>
          <p14:tracePt t="378458" x="5556250" y="2984500"/>
          <p14:tracePt t="378465" x="5561013" y="2984500"/>
          <p14:tracePt t="378474" x="5573713" y="2984500"/>
          <p14:tracePt t="378480" x="5580063" y="2984500"/>
          <p14:tracePt t="378495" x="5592763" y="2984500"/>
          <p14:tracePt t="378503" x="5599113" y="2984500"/>
          <p14:tracePt t="378510" x="5605463" y="2984500"/>
          <p14:tracePt t="378518" x="5616575" y="2984500"/>
          <p14:tracePt t="378525" x="5622925" y="2984500"/>
          <p14:tracePt t="378533" x="5629275" y="2984500"/>
          <p14:tracePt t="378578" x="5635625" y="2984500"/>
          <p14:tracePt t="378585" x="5641975" y="2984500"/>
          <p14:tracePt t="378594" x="5648325" y="2978150"/>
          <p14:tracePt t="378600" x="5654675" y="2978150"/>
          <p14:tracePt t="378609" x="5661025" y="2973388"/>
          <p14:tracePt t="378614" x="5665788" y="2973388"/>
          <p14:tracePt t="378622" x="5672138" y="2967038"/>
          <p14:tracePt t="378636" x="5678488" y="2960688"/>
          <p14:tracePt t="378683" x="5684838" y="2954338"/>
          <p14:tracePt t="378690" x="5691188" y="2954338"/>
          <p14:tracePt t="378698" x="5697538" y="2947988"/>
          <p14:tracePt t="378708" x="5697538" y="2941638"/>
          <p14:tracePt t="378713" x="5703888" y="2941638"/>
          <p14:tracePt t="378721" x="5703888" y="2935288"/>
          <p14:tracePt t="378727" x="5703888" y="2922588"/>
          <p14:tracePt t="378735" x="5710238" y="2917825"/>
          <p14:tracePt t="378750" x="5710238" y="2911475"/>
          <p14:tracePt t="378759" x="5710238" y="2905125"/>
          <p14:tracePt t="378765" x="5710238" y="2898775"/>
          <p14:tracePt t="378774" x="5710238" y="2886075"/>
          <p14:tracePt t="378780" x="5710238" y="2879725"/>
          <p14:tracePt t="378788" x="5715000" y="2873375"/>
          <p14:tracePt t="378803" x="5721350" y="2867025"/>
          <p14:tracePt t="378810" x="5721350" y="2862263"/>
          <p14:tracePt t="378818" x="5721350" y="2855913"/>
          <p14:tracePt t="378827" x="5721350" y="2849563"/>
          <p14:tracePt t="378832" x="5721350" y="2843213"/>
          <p14:tracePt t="378855" x="5721350" y="2836863"/>
          <p14:tracePt t="378862" x="5721350" y="2830513"/>
          <p14:tracePt t="378877" x="5721350" y="2824163"/>
          <p14:tracePt t="378885" x="5721350" y="2817813"/>
          <p14:tracePt t="378893" x="5721350" y="2806700"/>
          <p14:tracePt t="378900" x="5721350" y="2794000"/>
          <p14:tracePt t="378915" x="5721350" y="2787650"/>
          <p14:tracePt t="378924" x="5721350" y="2781300"/>
          <p14:tracePt t="378930" x="5721350" y="2768600"/>
          <p14:tracePt t="378945" x="5721350" y="2762250"/>
          <p14:tracePt t="378953" x="5715000" y="2762250"/>
          <p14:tracePt t="379028" x="5710238" y="2762250"/>
          <p14:tracePt t="379037" x="5710238" y="2757488"/>
          <p14:tracePt t="379043" x="5703888" y="2757488"/>
          <p14:tracePt t="379050" x="5697538" y="2757488"/>
          <p14:tracePt t="379058" x="5691188" y="2757488"/>
          <p14:tracePt t="379065" x="5684838" y="2757488"/>
          <p14:tracePt t="379074" x="5678488" y="2757488"/>
          <p14:tracePt t="379080" x="5678488" y="2751138"/>
          <p14:tracePt t="379095" x="5672138" y="2751138"/>
          <p14:tracePt t="379103" x="5665788" y="2751138"/>
          <p14:tracePt t="379118" x="5661025" y="2751138"/>
          <p14:tracePt t="379125" x="5654675" y="2751138"/>
          <p14:tracePt t="379133" x="5648325" y="2751138"/>
          <p14:tracePt t="379141" x="5641975" y="2751138"/>
          <p14:tracePt t="379157" x="5622925" y="2751138"/>
          <p14:tracePt t="379162" x="5610225" y="2744788"/>
          <p14:tracePt t="379170" x="5605463" y="2744788"/>
          <p14:tracePt t="379177" x="5592763" y="2744788"/>
          <p14:tracePt t="379185" x="5586413" y="2744788"/>
          <p14:tracePt t="379193" x="5580063" y="2744788"/>
          <p14:tracePt t="379200" x="5573713" y="2744788"/>
          <p14:tracePt t="379223" x="5567363" y="2744788"/>
          <p14:tracePt t="379238" x="5561013" y="2738438"/>
          <p14:tracePt t="379245" x="5549900" y="2738438"/>
          <p14:tracePt t="379253" x="5537200" y="2738438"/>
          <p14:tracePt t="379260" x="5524500" y="2738438"/>
          <p14:tracePt t="379268" x="5518150" y="2738438"/>
          <p14:tracePt t="379275" x="5511800" y="2738438"/>
          <p14:tracePt t="379283" x="5505450" y="2738438"/>
          <p14:tracePt t="379292" x="5500688" y="2738438"/>
          <p14:tracePt t="379298" x="5487988" y="2738438"/>
          <p14:tracePt t="379307" x="5481638" y="2738438"/>
          <p14:tracePt t="379312" x="5475288" y="2738438"/>
          <p14:tracePt t="379321" x="5468938" y="2738438"/>
          <p14:tracePt t="379335" x="5462588" y="2738438"/>
          <p14:tracePt t="379343" x="5456238" y="2738438"/>
          <p14:tracePt t="379358" x="5449888" y="2738438"/>
          <p14:tracePt t="379365" x="5445125" y="2738438"/>
          <p14:tracePt t="379380" x="5438775" y="2738438"/>
          <p14:tracePt t="379388" x="5432425" y="2738438"/>
          <p14:tracePt t="379403" x="5426075" y="2738438"/>
          <p14:tracePt t="379411" x="5426075" y="2744788"/>
          <p14:tracePt t="379417" x="5419725" y="2744788"/>
          <p14:tracePt t="379425" x="5407025" y="2757488"/>
          <p14:tracePt t="379432" x="5400675" y="2762250"/>
          <p14:tracePt t="379440" x="5395913" y="2768600"/>
          <p14:tracePt t="379447" x="5383213" y="2781300"/>
          <p14:tracePt t="379456" x="5370513" y="2787650"/>
          <p14:tracePt t="379462" x="5370513" y="2794000"/>
          <p14:tracePt t="379469" x="5364163" y="2800350"/>
          <p14:tracePt t="379485" x="5357813" y="2800350"/>
          <p14:tracePt t="379492" x="5357813" y="2806700"/>
          <p14:tracePt t="379500" x="5357813" y="2813050"/>
          <p14:tracePt t="379507" x="5351463" y="2813050"/>
          <p14:tracePt t="379515" x="5351463" y="2817813"/>
          <p14:tracePt t="379523" x="5351463" y="2824163"/>
          <p14:tracePt t="379529" x="5345113" y="2830513"/>
          <p14:tracePt t="379537" x="5345113" y="2836863"/>
          <p14:tracePt t="379545" x="5340350" y="2843213"/>
          <p14:tracePt t="379552" x="5340350" y="2849563"/>
          <p14:tracePt t="379559" x="5340350" y="2855913"/>
          <p14:tracePt t="379567" x="5334000" y="2862263"/>
          <p14:tracePt t="379575" x="5334000" y="2867025"/>
          <p14:tracePt t="379582" x="5334000" y="2873375"/>
          <p14:tracePt t="379589" x="5334000" y="2879725"/>
          <p14:tracePt t="379605" x="5334000" y="2886075"/>
          <p14:tracePt t="379612" x="5334000" y="2898775"/>
          <p14:tracePt t="379627" x="5334000" y="2905125"/>
          <p14:tracePt t="379635" x="5334000" y="2911475"/>
          <p14:tracePt t="379650" x="5334000" y="2917825"/>
          <p14:tracePt t="379657" x="5334000" y="2922588"/>
          <p14:tracePt t="379687" x="5340350" y="2935288"/>
          <p14:tracePt t="379694" x="5345113" y="2941638"/>
          <p14:tracePt t="379702" x="5351463" y="2941638"/>
          <p14:tracePt t="379710" x="5351463" y="2947988"/>
          <p14:tracePt t="379717" x="5357813" y="2954338"/>
          <p14:tracePt t="379732" x="5357813" y="2960688"/>
          <p14:tracePt t="379747" x="5364163" y="2967038"/>
          <p14:tracePt t="379756" x="5370513" y="2967038"/>
          <p14:tracePt t="379762" x="5383213" y="2967038"/>
          <p14:tracePt t="379770" x="5389563" y="2973388"/>
          <p14:tracePt t="379777" x="5395913" y="2973388"/>
          <p14:tracePt t="379784" x="5407025" y="2973388"/>
          <p14:tracePt t="379800" x="5419725" y="2978150"/>
          <p14:tracePt t="379807" x="5445125" y="2984500"/>
          <p14:tracePt t="379823" x="5449888" y="2984500"/>
          <p14:tracePt t="379829" x="5456238" y="2984500"/>
          <p14:tracePt t="379876" x="5462588" y="2984500"/>
          <p14:tracePt t="379883" x="5475288" y="2984500"/>
          <p14:tracePt t="379890" x="5481638" y="2984500"/>
          <p14:tracePt t="379898" x="5487988" y="2984500"/>
          <p14:tracePt t="379907" x="5500688" y="2984500"/>
          <p14:tracePt t="379913" x="5511800" y="2984500"/>
          <p14:tracePt t="379920" x="5518150" y="2984500"/>
          <p14:tracePt t="379927" x="5530850" y="2984500"/>
          <p14:tracePt t="379935" x="5537200" y="2984500"/>
          <p14:tracePt t="379943" x="5543550" y="2984500"/>
          <p14:tracePt t="379950" x="5549900" y="2984500"/>
          <p14:tracePt t="379958" x="5556250" y="2984500"/>
          <p14:tracePt t="379965" x="5561013" y="2984500"/>
          <p14:tracePt t="379973" x="5573713" y="2984500"/>
          <p14:tracePt t="379980" x="5580063" y="2984500"/>
          <p14:tracePt t="379990" x="5592763" y="2984500"/>
          <p14:tracePt t="379995" x="5599113" y="2984500"/>
          <p14:tracePt t="380010" x="5610225" y="2984500"/>
          <p14:tracePt t="380033" x="5616575" y="2984500"/>
          <p14:tracePt t="380055" x="5622925" y="2984500"/>
          <p14:tracePt t="380063" x="5629275" y="2984500"/>
          <p14:tracePt t="380071" x="5635625" y="2984500"/>
          <p14:tracePt t="380085" x="5641975" y="2984500"/>
          <p14:tracePt t="380093" x="5648325" y="2984500"/>
          <p14:tracePt t="380101" x="5661025" y="2984500"/>
          <p14:tracePt t="380115" x="5665788" y="2984500"/>
          <p14:tracePt t="380153" x="5665788" y="2978150"/>
          <p14:tracePt t="380168" x="5672138" y="2973388"/>
          <p14:tracePt t="380183" x="5684838" y="2960688"/>
          <p14:tracePt t="380190" x="5691188" y="2947988"/>
          <p14:tracePt t="380198" x="5703888" y="2935288"/>
          <p14:tracePt t="380206" x="5715000" y="2911475"/>
          <p14:tracePt t="380221" x="5715000" y="2898775"/>
          <p14:tracePt t="380227" x="5721350" y="2892425"/>
          <p14:tracePt t="380236" x="5721350" y="2886075"/>
          <p14:tracePt t="380243" x="5727700" y="2886075"/>
          <p14:tracePt t="380250" x="5727700" y="2879725"/>
          <p14:tracePt t="380265" x="5727700" y="2873375"/>
          <p14:tracePt t="380279" x="5734050" y="2873375"/>
          <p14:tracePt t="380287" x="5734050" y="2867025"/>
          <p14:tracePt t="380294" x="5734050" y="2862263"/>
          <p14:tracePt t="380302" x="5734050" y="2855913"/>
          <p14:tracePt t="380310" x="5734050" y="2849563"/>
          <p14:tracePt t="380317" x="5734050" y="2843213"/>
          <p14:tracePt t="380325" x="5734050" y="2836863"/>
          <p14:tracePt t="380347" x="5734050" y="2830513"/>
          <p14:tracePt t="380355" x="5734050" y="2824163"/>
          <p14:tracePt t="380362" x="5734050" y="2817813"/>
          <p14:tracePt t="380370" x="5727700" y="2817813"/>
          <p14:tracePt t="380377" x="5727700" y="2813050"/>
          <p14:tracePt t="380385" x="5727700" y="2806700"/>
          <p14:tracePt t="380392" x="5721350" y="2800350"/>
          <p14:tracePt t="380407" x="5715000" y="2800350"/>
          <p14:tracePt t="380415" x="5715000" y="2794000"/>
          <p14:tracePt t="380429" x="5710238" y="2794000"/>
          <p14:tracePt t="380437" x="5710238" y="2787650"/>
          <p14:tracePt t="380498" x="5703888" y="2787650"/>
          <p14:tracePt t="380506" x="5703888" y="2781300"/>
          <p14:tracePt t="380513" x="5697538" y="2774950"/>
          <p14:tracePt t="380520" x="5691188" y="2774950"/>
          <p14:tracePt t="380527" x="5684838" y="2768600"/>
          <p14:tracePt t="380535" x="5678488" y="2762250"/>
          <p14:tracePt t="380551" x="5672138" y="2762250"/>
          <p14:tracePt t="380559" x="5661025" y="2762250"/>
          <p14:tracePt t="380580" x="5654675" y="2757488"/>
          <p14:tracePt t="380590" x="5648325" y="2757488"/>
          <p14:tracePt t="380595" x="5648325" y="2751138"/>
          <p14:tracePt t="380603" x="5641975" y="2751138"/>
          <p14:tracePt t="380610" x="5629275" y="2751138"/>
          <p14:tracePt t="380618" x="5616575" y="2751138"/>
          <p14:tracePt t="380626" x="5610225" y="2751138"/>
          <p14:tracePt t="380633" x="5599113" y="2744788"/>
          <p14:tracePt t="380641" x="5573713" y="2744788"/>
          <p14:tracePt t="380648" x="5561013" y="2744788"/>
          <p14:tracePt t="380662" x="5549900" y="2744788"/>
          <p14:tracePt t="380671" x="5537200" y="2744788"/>
          <p14:tracePt t="380685" x="5530850" y="2744788"/>
          <p14:tracePt t="380693" x="5518150" y="2744788"/>
          <p14:tracePt t="380700" x="5511800" y="2744788"/>
          <p14:tracePt t="380709" x="5505450" y="2744788"/>
          <p14:tracePt t="380723" x="5500688" y="2744788"/>
          <p14:tracePt t="380730" x="5487988" y="2744788"/>
          <p14:tracePt t="380740" x="5468938" y="2744788"/>
          <p14:tracePt t="380745" x="5462588" y="2744788"/>
          <p14:tracePt t="380753" x="5456238" y="2744788"/>
          <p14:tracePt t="380760" x="5449888" y="2751138"/>
          <p14:tracePt t="380768" x="5445125" y="2751138"/>
          <p14:tracePt t="380775" x="5438775" y="2757488"/>
          <p14:tracePt t="380790" x="5432425" y="2757488"/>
          <p14:tracePt t="380798" x="5426075" y="2762250"/>
          <p14:tracePt t="380806" x="5419725" y="2762250"/>
          <p14:tracePt t="380820" x="5407025" y="2768600"/>
          <p14:tracePt t="380827" x="5400675" y="2774950"/>
          <p14:tracePt t="380835" x="5395913" y="2774950"/>
          <p14:tracePt t="380843" x="5395913" y="2781300"/>
          <p14:tracePt t="380850" x="5395913" y="2787650"/>
          <p14:tracePt t="380860" x="5389563" y="2794000"/>
          <p14:tracePt t="380865" x="5383213" y="2800350"/>
          <p14:tracePt t="380888" x="5383213" y="2806700"/>
          <p14:tracePt t="380895" x="5376863" y="2813050"/>
          <p14:tracePt t="380903" x="5376863" y="2817813"/>
          <p14:tracePt t="380910" x="5376863" y="2824163"/>
          <p14:tracePt t="380918" x="5376863" y="2830513"/>
          <p14:tracePt t="380925" x="5376863" y="2836863"/>
          <p14:tracePt t="380948" x="5376863" y="2843213"/>
          <p14:tracePt t="380957" x="5376863" y="2849563"/>
          <p14:tracePt t="380962" x="5376863" y="2855913"/>
          <p14:tracePt t="380970" x="5376863" y="2862263"/>
          <p14:tracePt t="380977" x="5376863" y="2873375"/>
          <p14:tracePt t="380993" x="5376863" y="2879725"/>
          <p14:tracePt t="381000" x="5376863" y="2886075"/>
          <p14:tracePt t="381009" x="5376863" y="2892425"/>
          <p14:tracePt t="381015" x="5376863" y="2898775"/>
          <p14:tracePt t="381023" x="5376863" y="2905125"/>
          <p14:tracePt t="381030" x="5376863" y="2911475"/>
          <p14:tracePt t="381045" x="5376863" y="2917825"/>
          <p14:tracePt t="381053" x="5376863" y="2922588"/>
          <p14:tracePt t="381068" x="5376863" y="2928938"/>
          <p14:tracePt t="381083" x="5383213" y="2935288"/>
          <p14:tracePt t="381098" x="5383213" y="2941638"/>
          <p14:tracePt t="381128" x="5383213" y="2947988"/>
          <p14:tracePt t="381135" x="5389563" y="2947988"/>
          <p14:tracePt t="381150" x="5389563" y="2954338"/>
          <p14:tracePt t="381165" x="5389563" y="2960688"/>
          <p14:tracePt t="381173" x="5395913" y="2967038"/>
          <p14:tracePt t="381180" x="5400675" y="2967038"/>
          <p14:tracePt t="381195" x="5400675" y="2973388"/>
          <p14:tracePt t="381203" x="5407025" y="2973388"/>
          <p14:tracePt t="381218" x="5407025" y="2978150"/>
          <p14:tracePt t="381225" x="5413375" y="2978150"/>
          <p14:tracePt t="381233" x="5419725" y="2984500"/>
          <p14:tracePt t="381248" x="5426075" y="2984500"/>
          <p14:tracePt t="381262" x="5432425" y="2990850"/>
          <p14:tracePt t="381270" x="5438775" y="2990850"/>
          <p14:tracePt t="381277" x="5449888" y="2997200"/>
          <p14:tracePt t="381285" x="5456238" y="2997200"/>
          <p14:tracePt t="381292" x="5462588" y="2997200"/>
          <p14:tracePt t="381307" x="5468938" y="2997200"/>
          <p14:tracePt t="381315" x="5468938" y="3003550"/>
          <p14:tracePt t="381329" x="5475288" y="3003550"/>
          <p14:tracePt t="381338" x="5481638" y="3003550"/>
          <p14:tracePt t="381344" x="5487988" y="3009900"/>
          <p14:tracePt t="381359" x="5494338" y="3009900"/>
          <p14:tracePt t="381367" x="5505450" y="3009900"/>
          <p14:tracePt t="381375" x="5518150" y="3016250"/>
          <p14:tracePt t="381390" x="5524500" y="3016250"/>
          <p14:tracePt t="381397" x="5537200" y="3016250"/>
          <p14:tracePt t="381405" x="5543550" y="3016250"/>
          <p14:tracePt t="381412" x="5556250" y="3022600"/>
          <p14:tracePt t="381419" x="5561013" y="3022600"/>
          <p14:tracePt t="381427" x="5567363" y="3022600"/>
          <p14:tracePt t="381442" x="5573713" y="3022600"/>
          <p14:tracePt t="381450" x="5580063" y="3022600"/>
          <p14:tracePt t="381457" x="5586413" y="3022600"/>
          <p14:tracePt t="381472" x="5592763" y="3027363"/>
          <p14:tracePt t="381509" x="5599113" y="3027363"/>
          <p14:tracePt t="386275" x="5605463" y="3027363"/>
          <p14:tracePt t="386355" x="5605463" y="3033713"/>
          <p14:tracePt t="386362" x="5605463" y="3040063"/>
          <p14:tracePt t="386370" x="5610225" y="3046413"/>
          <p14:tracePt t="386378" x="5616575" y="3046413"/>
          <p14:tracePt t="386385" x="5622925" y="3059113"/>
          <p14:tracePt t="386393" x="5629275" y="3065463"/>
          <p14:tracePt t="386400" x="5648325" y="3071813"/>
          <p14:tracePt t="386408" x="5661025" y="3082925"/>
          <p14:tracePt t="386416" x="5672138" y="3082925"/>
          <p14:tracePt t="386423" x="5691188" y="3108325"/>
          <p14:tracePt t="386431" x="5703888" y="3114675"/>
          <p14:tracePt t="386438" x="5710238" y="3114675"/>
          <p14:tracePt t="386446" x="5727700" y="3121025"/>
          <p14:tracePt t="386453" x="5740400" y="3127375"/>
          <p14:tracePt t="386461" x="5765800" y="3138488"/>
          <p14:tracePt t="386475" x="5776913" y="3138488"/>
          <p14:tracePt t="386483" x="5795963" y="3138488"/>
          <p14:tracePt t="386490" x="5808663" y="3138488"/>
          <p14:tracePt t="386499" x="5815013" y="3138488"/>
          <p14:tracePt t="386505" x="5821363" y="3138488"/>
          <p14:tracePt t="386513" x="5826125" y="3138488"/>
          <p14:tracePt t="386520" x="5832475" y="3138488"/>
          <p14:tracePt t="386535" x="5838825" y="3138488"/>
          <p14:tracePt t="386543" x="5845175" y="3138488"/>
          <p14:tracePt t="386551" x="5851525" y="3127375"/>
          <p14:tracePt t="386558" x="5870575" y="3114675"/>
          <p14:tracePt t="386566" x="5870575" y="3108325"/>
          <p14:tracePt t="386573" x="5881688" y="3101975"/>
          <p14:tracePt t="386581" x="5894388" y="3089275"/>
          <p14:tracePt t="386588" x="5907088" y="3082925"/>
          <p14:tracePt t="386596" x="5930900" y="3059113"/>
          <p14:tracePt t="386603" x="5949950" y="3052763"/>
          <p14:tracePt t="386610" x="5962650" y="3040063"/>
          <p14:tracePt t="386620" x="5975350" y="3033713"/>
          <p14:tracePt t="386626" x="5986463" y="3027363"/>
          <p14:tracePt t="386633" x="5992813" y="3022600"/>
          <p14:tracePt t="386640" x="6011863" y="3009900"/>
          <p14:tracePt t="386649" x="6035675" y="2997200"/>
          <p14:tracePt t="386655" x="6035675" y="2990850"/>
          <p14:tracePt t="386663" x="6048375" y="2973388"/>
          <p14:tracePt t="386670" x="6048375" y="2960688"/>
          <p14:tracePt t="386678" x="6054725" y="2947988"/>
          <p14:tracePt t="386686" x="6054725" y="2941638"/>
          <p14:tracePt t="386693" x="6061075" y="2935288"/>
          <p14:tracePt t="386708" x="6061075" y="2928938"/>
          <p14:tracePt t="386746" x="6061075" y="2922588"/>
          <p14:tracePt t="386761" x="6061075" y="2917825"/>
          <p14:tracePt t="386768" x="6061075" y="2911475"/>
          <p14:tracePt t="386775" x="6061075" y="2905125"/>
          <p14:tracePt t="386785" x="6061075" y="2898775"/>
          <p14:tracePt t="386800" x="6048375" y="2886075"/>
          <p14:tracePt t="386805" x="6042025" y="2879725"/>
          <p14:tracePt t="386813" x="6035675" y="2873375"/>
          <p14:tracePt t="386820" x="6030913" y="2867025"/>
          <p14:tracePt t="386828" x="6024563" y="2862263"/>
          <p14:tracePt t="386836" x="6018213" y="2855913"/>
          <p14:tracePt t="386851" x="6005513" y="2849563"/>
          <p14:tracePt t="386858" x="5999163" y="2849563"/>
          <p14:tracePt t="386866" x="5992813" y="2849563"/>
          <p14:tracePt t="386881" x="5986463" y="2843213"/>
          <p14:tracePt t="386888" x="5980113" y="2843213"/>
          <p14:tracePt t="386903" x="5975350" y="2843213"/>
          <p14:tracePt t="386918" x="5962650" y="2836863"/>
          <p14:tracePt t="386925" x="5949950" y="2830513"/>
          <p14:tracePt t="386933" x="5943600" y="2830513"/>
          <p14:tracePt t="386940" x="5930900" y="2824163"/>
          <p14:tracePt t="386949" x="5926138" y="2824163"/>
          <p14:tracePt t="386955" x="5919788" y="2824163"/>
          <p14:tracePt t="386963" x="5913438" y="2824163"/>
          <p14:tracePt t="386978" x="5907088" y="2824163"/>
          <p14:tracePt t="386986" x="5907088" y="2817813"/>
          <p14:tracePt t="387023" x="5907088" y="2813050"/>
          <p14:tracePt t="387039" x="5907088" y="2806700"/>
          <p14:tracePt t="387046" x="5907088" y="2800350"/>
          <p14:tracePt t="387061" x="5907088" y="2794000"/>
          <p14:tracePt t="387068" x="5907088" y="2781300"/>
          <p14:tracePt t="387076" x="5900738" y="2774950"/>
          <p14:tracePt t="387084" x="5894388" y="2768600"/>
          <p14:tracePt t="387100" x="5888038" y="2762250"/>
          <p14:tracePt t="387114" x="5881688" y="2762250"/>
          <p14:tracePt t="387189" x="5875338" y="2762250"/>
          <p14:tracePt t="387196" x="5870575" y="2757488"/>
          <p14:tracePt t="387203" x="5857875" y="2757488"/>
          <p14:tracePt t="387211" x="5851525" y="2757488"/>
          <p14:tracePt t="387218" x="5845175" y="2744788"/>
          <p14:tracePt t="387226" x="5832475" y="2744788"/>
          <p14:tracePt t="387233" x="5832475" y="2738438"/>
          <p14:tracePt t="387241" x="5826125" y="2732088"/>
          <p14:tracePt t="387250" x="5826125" y="2725738"/>
          <p14:tracePt t="387255" x="5826125" y="2719388"/>
          <p14:tracePt t="387263" x="5821363" y="2719388"/>
          <p14:tracePt t="387270" x="5821363" y="2706688"/>
          <p14:tracePt t="387286" x="5815013" y="2706688"/>
          <p14:tracePt t="387308" x="5815013" y="2701925"/>
          <p14:tracePt t="387332" x="5815013" y="2695575"/>
          <p14:tracePt t="387338" x="5808663" y="2695575"/>
          <p14:tracePt t="387346" x="5808663" y="2689225"/>
          <p14:tracePt t="387353" x="5808663" y="2682875"/>
          <p14:tracePt t="387376" x="5808663" y="2676525"/>
          <p14:tracePt t="387383" x="5808663" y="2670175"/>
          <p14:tracePt t="387413" x="5808663" y="2663825"/>
          <p14:tracePt t="387428" x="5802313" y="2663825"/>
          <p14:tracePt t="387436" x="5802313" y="2657475"/>
          <p14:tracePt t="387443" x="5802313" y="2652713"/>
          <p14:tracePt t="387691" x="5802313" y="2657475"/>
          <p14:tracePt t="387699" x="5802313" y="2663825"/>
          <p14:tracePt t="387728" x="5808663" y="2663825"/>
          <p14:tracePt t="387735" x="5832475" y="2663825"/>
          <p14:tracePt t="387743" x="5845175" y="2663825"/>
          <p14:tracePt t="387752" x="5881688" y="2663825"/>
          <p14:tracePt t="387758" x="5913438" y="2663825"/>
          <p14:tracePt t="387766" x="5930900" y="2663825"/>
          <p14:tracePt t="387773" x="5975350" y="2663825"/>
          <p14:tracePt t="387783" x="6005513" y="2663825"/>
          <p14:tracePt t="387788" x="6024563" y="2663825"/>
          <p14:tracePt t="387796" x="6042025" y="2663825"/>
          <p14:tracePt t="387803" x="6073775" y="2663825"/>
          <p14:tracePt t="387811" x="6086475" y="2663825"/>
          <p14:tracePt t="387818" x="6097588" y="2663825"/>
          <p14:tracePt t="387826" x="6135688" y="2663825"/>
          <p14:tracePt t="387833" x="6172200" y="2663825"/>
          <p14:tracePt t="387841" x="6191250" y="2663825"/>
          <p14:tracePt t="387849" x="6246813" y="2663825"/>
          <p14:tracePt t="387855" x="6307138" y="2663825"/>
          <p14:tracePt t="387863" x="6351588" y="2663825"/>
          <p14:tracePt t="387870" x="6411913" y="2657475"/>
          <p14:tracePt t="387878" x="6486525" y="2640013"/>
          <p14:tracePt t="387886" x="6516688" y="2633663"/>
          <p14:tracePt t="387894" x="6604000" y="2614613"/>
          <p14:tracePt t="387901" x="6634163" y="2608263"/>
          <p14:tracePt t="387908" x="6653213" y="2597150"/>
          <p14:tracePt t="387916" x="6659563" y="2597150"/>
          <p14:tracePt t="387922" x="6677025" y="2590800"/>
          <p14:tracePt t="387931" x="6689725" y="2590800"/>
          <p14:tracePt t="387937" x="6708775" y="2590800"/>
          <p14:tracePt t="387945" x="6738938" y="2590800"/>
          <p14:tracePt t="387952" x="6794500" y="2590800"/>
          <p14:tracePt t="387960" x="6813550" y="2590800"/>
          <p14:tracePt t="387968" x="6869113" y="2590800"/>
          <p14:tracePt t="387975" x="6931025" y="2590800"/>
          <p14:tracePt t="387983" x="6954838" y="2590800"/>
          <p14:tracePt t="387990" x="6980238" y="2590800"/>
          <p14:tracePt t="387998" x="7010400" y="2590800"/>
          <p14:tracePt t="388096" x="6997700" y="2590800"/>
          <p14:tracePt t="388103" x="6980238" y="2590800"/>
          <p14:tracePt t="388111" x="6954838" y="2590800"/>
          <p14:tracePt t="388119" x="6918325" y="2597150"/>
          <p14:tracePt t="388126" x="6886575" y="2608263"/>
          <p14:tracePt t="388134" x="6850063" y="2620963"/>
          <p14:tracePt t="388141" x="6826250" y="2627313"/>
          <p14:tracePt t="388149" x="6781800" y="2640013"/>
          <p14:tracePt t="388155" x="6726238" y="2657475"/>
          <p14:tracePt t="388163" x="6708775" y="2676525"/>
          <p14:tracePt t="388170" x="6677025" y="2682875"/>
          <p14:tracePt t="388178" x="6646863" y="2706688"/>
          <p14:tracePt t="388185" x="6634163" y="2713038"/>
          <p14:tracePt t="388192" x="6591300" y="2725738"/>
          <p14:tracePt t="388201" x="6554788" y="2744788"/>
          <p14:tracePt t="388208" x="6473825" y="2762250"/>
          <p14:tracePt t="388215" x="6456363" y="2768600"/>
          <p14:tracePt t="388222" x="6394450" y="2787650"/>
          <p14:tracePt t="388231" x="6332538" y="2794000"/>
          <p14:tracePt t="388237" x="6319838" y="2800350"/>
          <p14:tracePt t="388245" x="6257925" y="2817813"/>
          <p14:tracePt t="388252" x="6234113" y="2824163"/>
          <p14:tracePt t="388260" x="6227763" y="2824163"/>
          <p14:tracePt t="388268" x="6215063" y="2830513"/>
          <p14:tracePt t="388275" x="6208713" y="2836863"/>
          <p14:tracePt t="388366" x="6215063" y="2836863"/>
          <p14:tracePt t="388373" x="6234113" y="2843213"/>
          <p14:tracePt t="388382" x="6264275" y="2843213"/>
          <p14:tracePt t="388388" x="6283325" y="2843213"/>
          <p14:tracePt t="388396" x="6300788" y="2843213"/>
          <p14:tracePt t="388403" x="6332538" y="2843213"/>
          <p14:tracePt t="388412" x="6345238" y="2843213"/>
          <p14:tracePt t="388418" x="6362700" y="2843213"/>
          <p14:tracePt t="388426" x="6381750" y="2843213"/>
          <p14:tracePt t="388433" x="6388100" y="2843213"/>
          <p14:tracePt t="388441" x="6405563" y="2843213"/>
          <p14:tracePt t="388449" x="6424613" y="2843213"/>
          <p14:tracePt t="388455" x="6437313" y="2843213"/>
          <p14:tracePt t="388463" x="6443663" y="2843213"/>
          <p14:tracePt t="388470" x="6461125" y="2843213"/>
          <p14:tracePt t="388478" x="6473825" y="2843213"/>
          <p14:tracePt t="388486" x="6486525" y="2843213"/>
          <p14:tracePt t="388502" x="6492875" y="2843213"/>
          <p14:tracePt t="388516" x="6499225" y="2843213"/>
          <p14:tracePt t="388719" x="6486525" y="2836863"/>
          <p14:tracePt t="388726" x="6480175" y="2836863"/>
          <p14:tracePt t="388741" x="6456363" y="2836863"/>
          <p14:tracePt t="388748" x="6430963" y="2830513"/>
          <p14:tracePt t="388756" x="6394450" y="2830513"/>
          <p14:tracePt t="388764" x="6332538" y="2830513"/>
          <p14:tracePt t="388771" x="6296025" y="2830513"/>
          <p14:tracePt t="388778" x="6221413" y="2830513"/>
          <p14:tracePt t="388786" x="6122988" y="2830513"/>
          <p14:tracePt t="388794" x="6035675" y="2830513"/>
          <p14:tracePt t="388801" x="5999163" y="2830513"/>
          <p14:tracePt t="388810" x="5926138" y="2824163"/>
          <p14:tracePt t="388815" x="5857875" y="2813050"/>
          <p14:tracePt t="388823" x="5838825" y="2813050"/>
          <p14:tracePt t="388831" x="5815013" y="2806700"/>
          <p14:tracePt t="388838" x="5808663" y="2800350"/>
          <p14:tracePt t="388847" x="5802313" y="2800350"/>
          <p14:tracePt t="388853" x="5802313" y="2794000"/>
          <p14:tracePt t="388860" x="5802313" y="2787650"/>
          <p14:tracePt t="388867" x="5795963" y="2787650"/>
          <p14:tracePt t="388876" x="5795963" y="2781300"/>
          <p14:tracePt t="388882" x="5789613" y="2781300"/>
          <p14:tracePt t="388890" x="5776913" y="2781300"/>
          <p14:tracePt t="388897" x="5765800" y="2768600"/>
          <p14:tracePt t="388905" x="5746750" y="2768600"/>
          <p14:tracePt t="388912" x="5734050" y="2762250"/>
          <p14:tracePt t="388920" x="5727700" y="2757488"/>
          <p14:tracePt t="388928" x="5715000" y="2751138"/>
          <p14:tracePt t="388935" x="5703888" y="2751138"/>
          <p14:tracePt t="388950" x="5691188" y="2744788"/>
          <p14:tracePt t="388959" x="5672138" y="2732088"/>
          <p14:tracePt t="388972" x="5654675" y="2725738"/>
          <p14:tracePt t="388980" x="5629275" y="2719388"/>
          <p14:tracePt t="388987" x="5616575" y="2719388"/>
          <p14:tracePt t="388995" x="5599113" y="2713038"/>
          <p14:tracePt t="389002" x="5580063" y="2713038"/>
          <p14:tracePt t="389010" x="5567363" y="2713038"/>
          <p14:tracePt t="389017" x="5556250" y="2713038"/>
          <p14:tracePt t="389026" x="5543550" y="2713038"/>
          <p14:tracePt t="389032" x="5537200" y="2713038"/>
          <p14:tracePt t="389047" x="5530850" y="2713038"/>
          <p14:tracePt t="389055" x="5524500" y="2713038"/>
          <p14:tracePt t="389062" x="5518150" y="2713038"/>
          <p14:tracePt t="389070" x="5511800" y="2713038"/>
          <p14:tracePt t="389085" x="5505450" y="2713038"/>
          <p14:tracePt t="389100" x="5500688" y="2713038"/>
          <p14:tracePt t="389122" x="5494338" y="2713038"/>
          <p14:tracePt t="389130" x="5481638" y="2706688"/>
          <p14:tracePt t="389137" x="5475288" y="2706688"/>
          <p14:tracePt t="389145" x="5468938" y="2701925"/>
          <p14:tracePt t="389152" x="5462588" y="2701925"/>
          <p14:tracePt t="389161" x="5462588" y="2695575"/>
          <p14:tracePt t="389167" x="5456238" y="2695575"/>
          <p14:tracePt t="389176" x="5456238" y="2689225"/>
          <p14:tracePt t="389182" x="5449888" y="2689225"/>
          <p14:tracePt t="389189" x="5445125" y="2689225"/>
          <p14:tracePt t="389205" x="5438775" y="2682875"/>
          <p14:tracePt t="389228" x="5432425" y="2676525"/>
          <p14:tracePt t="389235" x="5426075" y="2676525"/>
          <p14:tracePt t="389242" x="5413375" y="2670175"/>
          <p14:tracePt t="389259" x="5407025" y="2663825"/>
          <p14:tracePt t="389265" x="5400675" y="2663825"/>
          <p14:tracePt t="389272" x="5389563" y="2657475"/>
          <p14:tracePt t="389280" x="5383213" y="2657475"/>
          <p14:tracePt t="389288" x="5376863" y="2657475"/>
          <p14:tracePt t="389468" x="5389563" y="2657475"/>
          <p14:tracePt t="389476" x="5400675" y="2657475"/>
          <p14:tracePt t="389483" x="5419725" y="2663825"/>
          <p14:tracePt t="389490" x="5432425" y="2663825"/>
          <p14:tracePt t="389499" x="5449888" y="2663825"/>
          <p14:tracePt t="389505" x="5481638" y="2663825"/>
          <p14:tracePt t="389515" x="5494338" y="2670175"/>
          <p14:tracePt t="389520" x="5518150" y="2670175"/>
          <p14:tracePt t="389528" x="5549900" y="2670175"/>
          <p14:tracePt t="389535" x="5567363" y="2670175"/>
          <p14:tracePt t="389543" x="5580063" y="2670175"/>
          <p14:tracePt t="389551" x="5592763" y="2670175"/>
          <p14:tracePt t="389558" x="5610225" y="2670175"/>
          <p14:tracePt t="389566" x="5616575" y="2670175"/>
          <p14:tracePt t="389573" x="5635625" y="2670175"/>
          <p14:tracePt t="389582" x="5648325" y="2670175"/>
          <p14:tracePt t="389588" x="5654675" y="2663825"/>
          <p14:tracePt t="389596" x="5665788" y="2657475"/>
          <p14:tracePt t="389603" x="5678488" y="2652713"/>
          <p14:tracePt t="389611" x="5684838" y="2640013"/>
          <p14:tracePt t="389619" x="5691188" y="2633663"/>
          <p14:tracePt t="389626" x="5697538" y="2620963"/>
          <p14:tracePt t="389633" x="5703888" y="2608263"/>
          <p14:tracePt t="389641" x="5710238" y="2601913"/>
          <p14:tracePt t="389649" x="5710238" y="2590800"/>
          <p14:tracePt t="389655" x="5715000" y="2584450"/>
          <p14:tracePt t="389665" x="5715000" y="2571750"/>
          <p14:tracePt t="389670" x="5721350" y="2565400"/>
          <p14:tracePt t="389679" x="5721350" y="2552700"/>
          <p14:tracePt t="389685" x="5721350" y="2546350"/>
          <p14:tracePt t="389693" x="5721350" y="2541588"/>
          <p14:tracePt t="389715" x="5721350" y="2535238"/>
          <p14:tracePt t="389731" x="5721350" y="2522538"/>
          <p14:tracePt t="389738" x="5721350" y="2516188"/>
          <p14:tracePt t="389746" x="5721350" y="2509838"/>
          <p14:tracePt t="389753" x="5721350" y="2503488"/>
          <p14:tracePt t="389768" x="5715000" y="2490788"/>
          <p14:tracePt t="389776" x="5715000" y="2486025"/>
          <p14:tracePt t="389785" x="5710238" y="2479675"/>
          <p14:tracePt t="389791" x="5710238" y="2473325"/>
          <p14:tracePt t="389799" x="5703888" y="2466975"/>
          <p14:tracePt t="389806" x="5703888" y="2460625"/>
          <p14:tracePt t="389815" x="5691188" y="2454275"/>
          <p14:tracePt t="389820" x="5678488" y="2447925"/>
          <p14:tracePt t="389835" x="5678488" y="2441575"/>
          <p14:tracePt t="389843" x="5672138" y="2436813"/>
          <p14:tracePt t="389852" x="5665788" y="2436813"/>
          <p14:tracePt t="389858" x="5661025" y="2430463"/>
          <p14:tracePt t="389866" x="5654675" y="2417763"/>
          <p14:tracePt t="389873" x="5641975" y="2411413"/>
          <p14:tracePt t="389882" x="5635625" y="2405063"/>
          <p14:tracePt t="389888" x="5622925" y="2398713"/>
          <p14:tracePt t="389896" x="5622925" y="2392363"/>
          <p14:tracePt t="389903" x="5616575" y="2392363"/>
          <p14:tracePt t="389911" x="5610225" y="2392363"/>
          <p14:tracePt t="389918" x="5605463" y="2392363"/>
          <p14:tracePt t="389933" x="5599113" y="2386013"/>
          <p14:tracePt t="389949" x="5592763" y="2386013"/>
          <p14:tracePt t="389955" x="5586413" y="2386013"/>
          <p14:tracePt t="389965" x="5580063" y="2381250"/>
          <p14:tracePt t="389972" x="5567363" y="2381250"/>
          <p14:tracePt t="389978" x="5561013" y="2381250"/>
          <p14:tracePt t="389985" x="5543550" y="2381250"/>
          <p14:tracePt t="389993" x="5530850" y="2381250"/>
          <p14:tracePt t="390001" x="5524500" y="2381250"/>
          <p14:tracePt t="390008" x="5511800" y="2381250"/>
          <p14:tracePt t="390016" x="5500688" y="2381250"/>
          <p14:tracePt t="390033" x="5494338" y="2381250"/>
          <p14:tracePt t="390037" x="5487988" y="2381250"/>
          <p14:tracePt t="390045" x="5481638" y="2381250"/>
          <p14:tracePt t="390060" x="5475288" y="2386013"/>
          <p14:tracePt t="390067" x="5468938" y="2386013"/>
          <p14:tracePt t="390075" x="5456238" y="2392363"/>
          <p14:tracePt t="390083" x="5438775" y="2411413"/>
          <p14:tracePt t="390090" x="5426075" y="2417763"/>
          <p14:tracePt t="390097" x="5413375" y="2424113"/>
          <p14:tracePt t="390105" x="5407025" y="2436813"/>
          <p14:tracePt t="390114" x="5395913" y="2447925"/>
          <p14:tracePt t="390120" x="5389563" y="2454275"/>
          <p14:tracePt t="390127" x="5389563" y="2460625"/>
          <p14:tracePt t="390135" x="5389563" y="2466975"/>
          <p14:tracePt t="390142" x="5389563" y="2473325"/>
          <p14:tracePt t="390151" x="5389563" y="2479675"/>
          <p14:tracePt t="390157" x="5383213" y="2486025"/>
          <p14:tracePt t="390172" x="5376863" y="2486025"/>
          <p14:tracePt t="390180" x="5376863" y="2497138"/>
          <p14:tracePt t="390195" x="5376863" y="2503488"/>
          <p14:tracePt t="390202" x="5376863" y="2516188"/>
          <p14:tracePt t="390210" x="5370513" y="2516188"/>
          <p14:tracePt t="390225" x="5370513" y="2528888"/>
          <p14:tracePt t="390233" x="5370513" y="2535238"/>
          <p14:tracePt t="390240" x="5370513" y="2541588"/>
          <p14:tracePt t="390248" x="5370513" y="2546350"/>
          <p14:tracePt t="390255" x="5370513" y="2559050"/>
          <p14:tracePt t="390270" x="5370513" y="2565400"/>
          <p14:tracePt t="390278" x="5370513" y="2578100"/>
          <p14:tracePt t="390292" x="5370513" y="2584450"/>
          <p14:tracePt t="390300" x="5370513" y="2597150"/>
          <p14:tracePt t="390307" x="5370513" y="2601913"/>
          <p14:tracePt t="390322" x="5370513" y="2608263"/>
          <p14:tracePt t="390337" x="5370513" y="2614613"/>
          <p14:tracePt t="390345" x="5376863" y="2614613"/>
          <p14:tracePt t="390352" x="5383213" y="2620963"/>
          <p14:tracePt t="390360" x="5383213" y="2627313"/>
          <p14:tracePt t="390367" x="5389563" y="2627313"/>
          <p14:tracePt t="390375" x="5395913" y="2633663"/>
          <p14:tracePt t="390390" x="5395913" y="2640013"/>
          <p14:tracePt t="390398" x="5400675" y="2640013"/>
          <p14:tracePt t="390414" x="5407025" y="2640013"/>
          <p14:tracePt t="390420" x="5413375" y="2646363"/>
          <p14:tracePt t="390427" x="5419725" y="2646363"/>
          <p14:tracePt t="390435" x="5426075" y="2652713"/>
          <p14:tracePt t="390442" x="5432425" y="2657475"/>
          <p14:tracePt t="390548" x="5438775" y="2657475"/>
          <p14:tracePt t="390570" x="5445125" y="2657475"/>
          <p14:tracePt t="397241" x="5445125" y="2663825"/>
          <p14:tracePt t="397284" x="5445125" y="2670175"/>
          <p14:tracePt t="397291" x="5445125" y="2676525"/>
          <p14:tracePt t="397494" x="5449888" y="2676525"/>
          <p14:tracePt t="397502" x="5487988" y="2689225"/>
          <p14:tracePt t="397508" x="5524500" y="2689225"/>
          <p14:tracePt t="397516" x="5549900" y="2695575"/>
          <p14:tracePt t="397523" x="5573713" y="2695575"/>
          <p14:tracePt t="397531" x="5592763" y="2695575"/>
          <p14:tracePt t="397538" x="5616575" y="2695575"/>
          <p14:tracePt t="397546" x="5622925" y="2695575"/>
          <p14:tracePt t="397561" x="5629275" y="2695575"/>
          <p14:tracePt t="397598" x="5635625" y="2695575"/>
          <p14:tracePt t="397606" x="5648325" y="2695575"/>
          <p14:tracePt t="397614" x="5661025" y="2695575"/>
          <p14:tracePt t="397622" x="5665788" y="2695575"/>
          <p14:tracePt t="397629" x="5672138" y="2695575"/>
          <p14:tracePt t="397636" x="5678488" y="2689225"/>
          <p14:tracePt t="397824" x="5678488" y="2682875"/>
          <p14:tracePt t="397832" x="5678488" y="2670175"/>
          <p14:tracePt t="397839" x="5678488" y="2663825"/>
          <p14:tracePt t="397847" x="5678488" y="2657475"/>
          <p14:tracePt t="397854" x="5678488" y="2646363"/>
          <p14:tracePt t="397861" x="5678488" y="2640013"/>
          <p14:tracePt t="397869" x="5678488" y="2633663"/>
          <p14:tracePt t="397877" x="5678488" y="2620963"/>
          <p14:tracePt t="397884" x="5678488" y="2614613"/>
          <p14:tracePt t="397892" x="5678488" y="2608263"/>
          <p14:tracePt t="397937" x="5678488" y="2601913"/>
          <p14:tracePt t="397952" x="5678488" y="2597150"/>
          <p14:tracePt t="397959" x="5678488" y="2590800"/>
          <p14:tracePt t="397966" x="5678488" y="2584450"/>
          <p14:tracePt t="397974" x="5672138" y="2565400"/>
          <p14:tracePt t="397981" x="5665788" y="2541588"/>
          <p14:tracePt t="397990" x="5665788" y="2535238"/>
          <p14:tracePt t="397996" x="5654675" y="2497138"/>
          <p14:tracePt t="398004" x="5654675" y="2447925"/>
          <p14:tracePt t="398011" x="5654675" y="2430463"/>
          <p14:tracePt t="398019" x="5661025" y="2392363"/>
          <p14:tracePt t="398026" x="5661025" y="2355850"/>
          <p14:tracePt t="398034" x="5661025" y="2325688"/>
          <p14:tracePt t="398043" x="5661025" y="2300288"/>
          <p14:tracePt t="398048" x="5648325" y="2232025"/>
          <p14:tracePt t="398057" x="5648325" y="2170113"/>
          <p14:tracePt t="398063" x="5648325" y="2159000"/>
          <p14:tracePt t="398071" x="5641975" y="2109788"/>
          <p14:tracePt t="398078" x="5641975" y="2060575"/>
          <p14:tracePt t="398086" x="5641975" y="2028825"/>
          <p14:tracePt t="398093" x="5641975" y="1992313"/>
          <p14:tracePt t="398101" x="5641975" y="1930400"/>
          <p14:tracePt t="398109" x="5641975" y="1917700"/>
          <p14:tracePt t="398116" x="5648325" y="1868488"/>
          <p14:tracePt t="398124" x="5648325" y="1831975"/>
          <p14:tracePt t="398131" x="5648325" y="1819275"/>
          <p14:tracePt t="398140" x="5648325" y="1795463"/>
          <p14:tracePt t="398146" x="5648325" y="1763713"/>
          <p14:tracePt t="398153" x="5648325" y="1751013"/>
          <p14:tracePt t="398161" x="5648325" y="1739900"/>
          <p14:tracePt t="398169" x="5648325" y="1733550"/>
          <p14:tracePt t="398176" x="5648325" y="1727200"/>
          <p14:tracePt t="398184" x="5648325" y="1720850"/>
          <p14:tracePt t="398191" x="5648325" y="1714500"/>
          <p14:tracePt t="398199" x="5648325" y="1708150"/>
          <p14:tracePt t="398207" x="5648325" y="1701800"/>
          <p14:tracePt t="398213" x="5648325" y="1689100"/>
          <p14:tracePt t="398228" x="5648325" y="1684338"/>
          <p14:tracePt t="398236" x="5648325" y="1677988"/>
          <p14:tracePt t="398244" x="5648325" y="1671638"/>
          <p14:tracePt t="398251" x="5648325" y="1665288"/>
          <p14:tracePt t="398260" x="5641975" y="1658938"/>
          <p14:tracePt t="398274" x="5641975" y="1652588"/>
          <p14:tracePt t="398281" x="5635625" y="1652588"/>
          <p14:tracePt t="398290" x="5635625" y="1646238"/>
          <p14:tracePt t="398303" x="5635625" y="1639888"/>
          <p14:tracePt t="398319" x="5629275" y="1639888"/>
          <p14:tracePt t="399286" x="5616575" y="1639888"/>
          <p14:tracePt t="399294" x="5610225" y="1639888"/>
          <p14:tracePt t="399310" x="5599113" y="1639888"/>
          <p14:tracePt t="399316" x="5573713" y="1628775"/>
          <p14:tracePt t="399324" x="5573713" y="1622425"/>
          <p14:tracePt t="399331" x="5556250" y="1609725"/>
          <p14:tracePt t="399339" x="5537200" y="1597025"/>
          <p14:tracePt t="399346" x="5524500" y="1566863"/>
          <p14:tracePt t="399354" x="5518150" y="1547813"/>
          <p14:tracePt t="399361" x="5487988" y="1517650"/>
          <p14:tracePt t="399369" x="5456238" y="1492250"/>
          <p14:tracePt t="399377" x="5438775" y="1468438"/>
          <p14:tracePt t="399384" x="5407025" y="1436688"/>
          <p14:tracePt t="399392" x="5351463" y="1400175"/>
          <p14:tracePt t="399399" x="5321300" y="1374775"/>
          <p14:tracePt t="399407" x="5289550" y="1350963"/>
          <p14:tracePt t="399415" x="5259388" y="1319213"/>
          <p14:tracePt t="399421" x="5253038" y="1312863"/>
          <p14:tracePt t="399437" x="5253038" y="1289050"/>
          <p14:tracePt t="399444" x="5253038" y="1276350"/>
          <p14:tracePt t="399549" x="5253038" y="1270000"/>
          <p14:tracePt t="399557" x="5253038" y="1263650"/>
          <p14:tracePt t="399564" x="5253038" y="1258888"/>
          <p14:tracePt t="400058" x="5278438" y="1258888"/>
          <p14:tracePt t="400067" x="5284788" y="1258888"/>
          <p14:tracePt t="400074" x="5308600" y="1263650"/>
          <p14:tracePt t="400081" x="5345113" y="1270000"/>
          <p14:tracePt t="400090" x="5364163" y="1276350"/>
          <p14:tracePt t="400096" x="5413375" y="1295400"/>
          <p14:tracePt t="400105" x="5445125" y="1312863"/>
          <p14:tracePt t="400111" x="5449888" y="1312863"/>
          <p14:tracePt t="400119" x="5481638" y="1331913"/>
          <p14:tracePt t="400126" x="5505450" y="1344613"/>
          <p14:tracePt t="400134" x="5518150" y="1357313"/>
          <p14:tracePt t="400143" x="5537200" y="1374775"/>
          <p14:tracePt t="400149" x="5561013" y="1400175"/>
          <p14:tracePt t="400156" x="5573713" y="1412875"/>
          <p14:tracePt t="400164" x="5592763" y="1436688"/>
          <p14:tracePt t="400172" x="5616575" y="1468438"/>
          <p14:tracePt t="400179" x="5635625" y="1479550"/>
          <p14:tracePt t="400186" x="5648325" y="1498600"/>
          <p14:tracePt t="400194" x="5654675" y="1511300"/>
          <p14:tracePt t="400201" x="5672138" y="1528763"/>
          <p14:tracePt t="400217" x="5678488" y="1541463"/>
          <p14:tracePt t="400224" x="5678488" y="1547813"/>
          <p14:tracePt t="400230" x="5684838" y="1554163"/>
          <p14:tracePt t="400245" x="5684838" y="1560513"/>
          <p14:tracePt t="400794" x="5697538" y="1566863"/>
          <p14:tracePt t="400801" x="5710238" y="1579563"/>
          <p14:tracePt t="400809" x="5721350" y="1597025"/>
          <p14:tracePt t="400816" x="5746750" y="1639888"/>
          <p14:tracePt t="400824" x="5753100" y="1652588"/>
          <p14:tracePt t="400831" x="5776913" y="1689100"/>
          <p14:tracePt t="400839" x="5783263" y="1733550"/>
          <p14:tracePt t="400846" x="5789613" y="1757363"/>
          <p14:tracePt t="400855" x="5802313" y="1812925"/>
          <p14:tracePt t="400861" x="5802313" y="1849438"/>
          <p14:tracePt t="400869" x="5802313" y="1862138"/>
          <p14:tracePt t="400876" x="5802313" y="1887538"/>
          <p14:tracePt t="400884" x="5802313" y="1917700"/>
          <p14:tracePt t="400890" x="5802313" y="1930400"/>
          <p14:tracePt t="400898" x="5802313" y="1943100"/>
          <p14:tracePt t="400905" x="5795963" y="1960563"/>
          <p14:tracePt t="400913" x="5789613" y="1966913"/>
          <p14:tracePt t="400920" x="5789613" y="1979613"/>
          <p14:tracePt t="400928" x="5783263" y="1992313"/>
          <p14:tracePt t="400943" x="5783263" y="1998663"/>
          <p14:tracePt t="401349" x="5783263" y="2005013"/>
          <p14:tracePt t="401357" x="5789613" y="2016125"/>
          <p14:tracePt t="401364" x="5795963" y="2041525"/>
          <p14:tracePt t="401371" x="5795963" y="2078038"/>
          <p14:tracePt t="401378" x="5795963" y="2097088"/>
          <p14:tracePt t="401387" x="5795963" y="2146300"/>
          <p14:tracePt t="401394" x="5789613" y="2208213"/>
          <p14:tracePt t="401401" x="5783263" y="2225675"/>
          <p14:tracePt t="401410" x="5765800" y="2287588"/>
          <p14:tracePt t="401417" x="5753100" y="2325688"/>
          <p14:tracePt t="401425" x="5753100" y="2368550"/>
          <p14:tracePt t="401431" x="5740400" y="2381250"/>
          <p14:tracePt t="401440" x="5734050" y="2405063"/>
          <p14:tracePt t="401446" x="5715000" y="2430463"/>
          <p14:tracePt t="401454" x="5715000" y="2441575"/>
          <p14:tracePt t="401461" x="5710238" y="2454275"/>
          <p14:tracePt t="401469" x="5703888" y="2466975"/>
          <p14:tracePt t="401478" x="5703888" y="2479675"/>
          <p14:tracePt t="401491" x="5697538" y="2486025"/>
          <p14:tracePt t="401507" x="5697538" y="2490788"/>
          <p14:tracePt t="401521" x="5691188" y="2497138"/>
          <p14:tracePt t="401528" x="5684838" y="2503488"/>
          <p14:tracePt t="401535" x="5678488" y="2509838"/>
          <p14:tracePt t="401543" x="5665788" y="2516188"/>
          <p14:tracePt t="401550" x="5661025" y="2522538"/>
          <p14:tracePt t="401558" x="5654675" y="2522538"/>
          <p14:tracePt t="401566" x="5654675" y="2528888"/>
          <p14:tracePt t="401573" x="5654675" y="2535238"/>
          <p14:tracePt t="401580" x="5648325" y="2541588"/>
          <p14:tracePt t="401589" x="5648325" y="2552700"/>
          <p14:tracePt t="401596" x="5648325" y="2559050"/>
          <p14:tracePt t="402249" x="5648325" y="2565400"/>
          <p14:tracePt t="402257" x="5654675" y="2571750"/>
          <p14:tracePt t="402264" x="5665788" y="2578100"/>
          <p14:tracePt t="402271" x="5703888" y="2597150"/>
          <p14:tracePt t="402279" x="5753100" y="2601913"/>
          <p14:tracePt t="402287" x="5776913" y="2601913"/>
          <p14:tracePt t="402294" x="5815013" y="2608263"/>
          <p14:tracePt t="402302" x="5851525" y="2620963"/>
          <p14:tracePt t="402309" x="5857875" y="2620963"/>
          <p14:tracePt t="402316" x="5881688" y="2627313"/>
          <p14:tracePt t="402324" x="5894388" y="2633663"/>
          <p14:tracePt t="402331" x="5900738" y="2633663"/>
          <p14:tracePt t="402341" x="5907088" y="2633663"/>
          <p14:tracePt t="402346" x="5913438" y="2646363"/>
          <p14:tracePt t="402354" x="5919788" y="2646363"/>
          <p14:tracePt t="402369" x="5930900" y="2646363"/>
          <p14:tracePt t="402376" x="5930900" y="2652713"/>
          <p14:tracePt t="402384" x="5937250" y="2652713"/>
          <p14:tracePt t="402939" x="5943600" y="2652713"/>
          <p14:tracePt t="402945" x="5975350" y="2652713"/>
          <p14:tracePt t="402952" x="6011863" y="2652713"/>
          <p14:tracePt t="402960" x="6030913" y="2657475"/>
          <p14:tracePt t="402968" x="6073775" y="2657475"/>
          <p14:tracePt t="402976" x="6140450" y="2657475"/>
          <p14:tracePt t="402983" x="6191250" y="2663825"/>
          <p14:tracePt t="402991" x="6251575" y="2663825"/>
          <p14:tracePt t="402999" x="6313488" y="2663825"/>
          <p14:tracePt t="403006" x="6345238" y="2663825"/>
          <p14:tracePt t="403014" x="6400800" y="2663825"/>
          <p14:tracePt t="403021" x="6450013" y="2652713"/>
          <p14:tracePt t="403029" x="6473825" y="2652713"/>
          <p14:tracePt t="403055" x="6578600" y="2640013"/>
          <p14:tracePt t="403058" x="6591300" y="2633663"/>
          <p14:tracePt t="403066" x="6610350" y="2633663"/>
          <p14:tracePt t="403073" x="6616700" y="2633663"/>
          <p14:tracePt t="403081" x="6616700" y="2627313"/>
          <p14:tracePt t="403088" x="6621463" y="2627313"/>
          <p14:tracePt t="403097" x="6627813" y="2627313"/>
          <p14:tracePt t="403133" x="6634163" y="2627313"/>
          <p14:tracePt t="403141" x="6640513" y="2627313"/>
          <p14:tracePt t="403149" x="6653213" y="2627313"/>
          <p14:tracePt t="403156" x="6659563" y="2627313"/>
          <p14:tracePt t="403164" x="6665913" y="2620963"/>
          <p14:tracePt t="403344" x="6683375" y="2620963"/>
          <p14:tracePt t="403351" x="6721475" y="2620963"/>
          <p14:tracePt t="403359" x="6770688" y="2620963"/>
          <p14:tracePt t="403367" x="6800850" y="2620963"/>
          <p14:tracePt t="403374" x="6837363" y="2620963"/>
          <p14:tracePt t="403381" x="6886575" y="2620963"/>
          <p14:tracePt t="403389" x="6918325" y="2620963"/>
          <p14:tracePt t="403397" x="6954838" y="2620963"/>
          <p14:tracePt t="403404" x="6991350" y="2620963"/>
          <p14:tracePt t="403411" x="7004050" y="2620963"/>
          <p14:tracePt t="403419" x="7042150" y="2620963"/>
          <p14:tracePt t="403427" x="7053263" y="2620963"/>
          <p14:tracePt t="403434" x="7059613" y="2620963"/>
          <p14:tracePt t="403681" x="7065963" y="2620963"/>
          <p14:tracePt t="403690" x="7072313" y="2620963"/>
          <p14:tracePt t="403696" x="7102475" y="2620963"/>
          <p14:tracePt t="403705" x="7127875" y="2620963"/>
          <p14:tracePt t="403711" x="7158038" y="2620963"/>
          <p14:tracePt t="403719" x="7207250" y="2620963"/>
          <p14:tracePt t="403726" x="7245350" y="2620963"/>
          <p14:tracePt t="403734" x="7256463" y="2620963"/>
          <p14:tracePt t="403742" x="7275513" y="2614613"/>
          <p14:tracePt t="403749" x="7288213" y="2614613"/>
          <p14:tracePt t="404019" x="7288213" y="2608263"/>
          <p14:tracePt t="405669" x="7288213" y="2614613"/>
          <p14:tracePt t="405677" x="7288213" y="2646363"/>
          <p14:tracePt t="405682" x="7281863" y="2670175"/>
          <p14:tracePt t="405697" x="7275513" y="2701925"/>
          <p14:tracePt t="405698" x="7275513" y="2719388"/>
          <p14:tracePt t="405705" x="7262813" y="2751138"/>
          <p14:tracePt t="405712" x="7245350" y="2781300"/>
          <p14:tracePt t="405720" x="7232650" y="2794000"/>
          <p14:tracePt t="405728" x="7219950" y="2806700"/>
          <p14:tracePt t="405736" x="7213600" y="2824163"/>
          <p14:tracePt t="405744" x="7202488" y="2830513"/>
          <p14:tracePt t="405751" x="7189788" y="2849563"/>
          <p14:tracePt t="405760" x="7151688" y="2862263"/>
          <p14:tracePt t="405766" x="7127875" y="2873375"/>
          <p14:tracePt t="405774" x="7072313" y="2886075"/>
          <p14:tracePt t="405781" x="6980238" y="2905125"/>
          <p14:tracePt t="405789" x="6869113" y="2922588"/>
          <p14:tracePt t="405796" x="6831013" y="2928938"/>
          <p14:tracePt t="405803" x="6738938" y="2954338"/>
          <p14:tracePt t="405811" x="6665913" y="2954338"/>
          <p14:tracePt t="405819" x="6646863" y="2960688"/>
          <p14:tracePt t="405827" x="6597650" y="2960688"/>
          <p14:tracePt t="405833" x="6572250" y="2967038"/>
          <p14:tracePt t="405841" x="6561138" y="2967038"/>
          <p14:tracePt t="405848" x="6523038" y="2967038"/>
          <p14:tracePt t="405856" x="6492875" y="2967038"/>
          <p14:tracePt t="405863" x="6486525" y="2967038"/>
          <p14:tracePt t="405871" x="6450013" y="2967038"/>
          <p14:tracePt t="405878" x="6381750" y="2967038"/>
          <p14:tracePt t="405886" x="6362700" y="2967038"/>
          <p14:tracePt t="405894" x="6319838" y="2973388"/>
          <p14:tracePt t="405901" x="6251575" y="2973388"/>
          <p14:tracePt t="405910" x="6178550" y="2984500"/>
          <p14:tracePt t="405916" x="6140450" y="2984500"/>
          <p14:tracePt t="405923" x="6097588" y="2997200"/>
          <p14:tracePt t="405931" x="6061075" y="2997200"/>
          <p14:tracePt t="405939" x="6042025" y="3003550"/>
          <p14:tracePt t="405946" x="6030913" y="3003550"/>
          <p14:tracePt t="405953" x="6011863" y="3016250"/>
          <p14:tracePt t="405962" x="6005513" y="3016250"/>
          <p14:tracePt t="405968" x="5992813" y="3022600"/>
          <p14:tracePt t="405976" x="5980113" y="3022600"/>
          <p14:tracePt t="405983" x="5975350" y="3022600"/>
          <p14:tracePt t="405991" x="5949950" y="3022600"/>
          <p14:tracePt t="405998" x="5900738" y="3033713"/>
          <p14:tracePt t="406006" x="5881688" y="3040063"/>
          <p14:tracePt t="406013" x="5845175" y="3040063"/>
          <p14:tracePt t="406021" x="5802313" y="3052763"/>
          <p14:tracePt t="406030" x="5753100" y="3059113"/>
          <p14:tracePt t="406036" x="5740400" y="3059113"/>
          <p14:tracePt t="406043" x="5715000" y="3059113"/>
          <p14:tracePt t="406051" x="5710238" y="3065463"/>
          <p14:tracePt t="406060" x="5703888" y="3065463"/>
          <p14:tracePt t="406103" x="5691188" y="3065463"/>
          <p14:tracePt t="406111" x="5672138" y="3065463"/>
          <p14:tracePt t="406118" x="5654675" y="3065463"/>
          <p14:tracePt t="406127" x="5629275" y="3059113"/>
          <p14:tracePt t="406133" x="5616575" y="3059113"/>
          <p14:tracePt t="406141" x="5599113" y="3059113"/>
          <p14:tracePt t="406148" x="5580063" y="3059113"/>
          <p14:tracePt t="406156" x="5573713" y="3059113"/>
          <p14:tracePt t="406163" x="5567363" y="3059113"/>
          <p14:tracePt t="406209" x="5561013" y="3059113"/>
          <p14:tracePt t="406216" x="5556250" y="3059113"/>
          <p14:tracePt t="406224" x="5549900" y="3059113"/>
          <p14:tracePt t="406231" x="5543550" y="3059113"/>
          <p14:tracePt t="406239" x="5530850" y="3059113"/>
          <p14:tracePt t="406246" x="5524500" y="3059113"/>
          <p14:tracePt t="406322" x="5518150" y="3059113"/>
          <p14:tracePt t="406329" x="5511800" y="3052763"/>
          <p14:tracePt t="406418" x="5511800" y="3046413"/>
          <p14:tracePt t="406425" x="5505450" y="3040063"/>
          <p14:tracePt t="406432" x="5500688" y="3040063"/>
          <p14:tracePt t="406456" x="5494338" y="3040063"/>
          <p14:tracePt t="406509" x="5487988" y="3040063"/>
          <p14:tracePt t="406517" x="5481638" y="3033713"/>
          <p14:tracePt t="406524" x="5475288" y="3033713"/>
          <p14:tracePt t="406539" x="5468938" y="3027363"/>
          <p14:tracePt t="406547" x="5462588" y="3027363"/>
          <p14:tracePt t="406606" x="5456238" y="3027363"/>
          <p14:tracePt t="406613" x="5449888" y="3027363"/>
          <p14:tracePt t="406621" x="5438775" y="3022600"/>
          <p14:tracePt t="406630" x="5432425" y="3022600"/>
          <p14:tracePt t="406637" x="5426075" y="3022600"/>
          <p14:tracePt t="406644" x="5419725" y="3022600"/>
          <p14:tracePt t="406652" x="5413375" y="3022600"/>
          <p14:tracePt t="406741" x="5407025" y="3022600"/>
          <p14:tracePt t="406899" x="5413375" y="3022600"/>
          <p14:tracePt t="406907" x="5419725" y="3022600"/>
          <p14:tracePt t="406913" x="5426075" y="3022600"/>
          <p14:tracePt t="406927" x="5432425" y="3022600"/>
          <p14:tracePt t="406935" x="5438775" y="3022600"/>
          <p14:tracePt t="406943" x="5449888" y="3022600"/>
          <p14:tracePt t="406950" x="5456238" y="3027363"/>
          <p14:tracePt t="406958" x="5462588" y="3027363"/>
          <p14:tracePt t="406966" x="5468938" y="3027363"/>
          <p14:tracePt t="406973" x="5481638" y="3027363"/>
          <p14:tracePt t="406981" x="5494338" y="3027363"/>
          <p14:tracePt t="406988" x="5500688" y="3027363"/>
          <p14:tracePt t="406996" x="5511800" y="3027363"/>
          <p14:tracePt t="407003" x="5530850" y="3027363"/>
          <p14:tracePt t="407010" x="5543550" y="3027363"/>
          <p14:tracePt t="407018" x="5556250" y="3027363"/>
          <p14:tracePt t="407026" x="5567363" y="3027363"/>
          <p14:tracePt t="407037" x="5573713" y="3027363"/>
          <p14:tracePt t="407040" x="5580063" y="3027363"/>
          <p14:tracePt t="407077" x="5586413" y="3027363"/>
          <p14:tracePt t="407085" x="5592763" y="3027363"/>
          <p14:tracePt t="407101" x="5599113" y="3027363"/>
          <p14:tracePt t="407117" x="5605463" y="3027363"/>
          <p14:tracePt t="411853" x="5654675" y="3027363"/>
          <p14:tracePt t="411858" x="5710238" y="3027363"/>
          <p14:tracePt t="411863" x="5815013" y="3009900"/>
          <p14:tracePt t="411870" x="5845175" y="3009900"/>
          <p14:tracePt t="411878" x="5894388" y="3003550"/>
          <p14:tracePt t="411886" x="5943600" y="2990850"/>
          <p14:tracePt t="411893" x="5956300" y="2984500"/>
          <p14:tracePt t="411900" x="6011863" y="2978150"/>
          <p14:tracePt t="411908" x="6061075" y="2978150"/>
          <p14:tracePt t="411915" x="6091238" y="2978150"/>
          <p14:tracePt t="411923" x="6129338" y="2973388"/>
          <p14:tracePt t="411930" x="6159500" y="2973388"/>
          <p14:tracePt t="411938" x="6184900" y="2973388"/>
          <p14:tracePt t="411945" x="6196013" y="2973388"/>
          <p14:tracePt t="411953" x="6227763" y="2973388"/>
          <p14:tracePt t="411960" x="6251575" y="2973388"/>
          <p14:tracePt t="411968" x="6270625" y="2973388"/>
          <p14:tracePt t="411976" x="6307138" y="2973388"/>
          <p14:tracePt t="411984" x="6369050" y="2973388"/>
          <p14:tracePt t="411992" x="6400800" y="2973388"/>
          <p14:tracePt t="411999" x="6467475" y="2973388"/>
          <p14:tracePt t="412007" x="6516688" y="2973388"/>
          <p14:tracePt t="412014" x="6554788" y="2973388"/>
          <p14:tracePt t="412021" x="6572250" y="2973388"/>
          <p14:tracePt t="412029" x="6610350" y="2973388"/>
          <p14:tracePt t="412044" x="6653213" y="2967038"/>
          <p14:tracePt t="412051" x="6672263" y="2960688"/>
          <p14:tracePt t="412059" x="6683375" y="2954338"/>
          <p14:tracePt t="412066" x="6689725" y="2954338"/>
          <p14:tracePt t="412075" x="6708775" y="2947988"/>
          <p14:tracePt t="412081" x="6726238" y="2935288"/>
          <p14:tracePt t="412089" x="6732588" y="2935288"/>
          <p14:tracePt t="412096" x="6777038" y="2917825"/>
          <p14:tracePt t="412104" x="6819900" y="2905125"/>
          <p14:tracePt t="412112" x="6843713" y="2886075"/>
          <p14:tracePt t="412119" x="6886575" y="2867025"/>
          <p14:tracePt t="412128" x="6924675" y="2836863"/>
          <p14:tracePt t="412134" x="6937375" y="2830513"/>
          <p14:tracePt t="412142" x="6942138" y="2817813"/>
          <p14:tracePt t="412149" x="6954838" y="2800350"/>
          <p14:tracePt t="412156" x="6954838" y="2794000"/>
          <p14:tracePt t="412164" x="6961188" y="2787650"/>
          <p14:tracePt t="412171" x="6961188" y="2781300"/>
          <p14:tracePt t="412179" x="6967538" y="2774950"/>
          <p14:tracePt t="412186" x="6967538" y="2768600"/>
          <p14:tracePt t="412194" x="6973888" y="2768600"/>
          <p14:tracePt t="412201" x="6980238" y="2762250"/>
          <p14:tracePt t="412216" x="6991350" y="2762250"/>
          <p14:tracePt t="412226" x="7016750" y="2744788"/>
          <p14:tracePt t="412231" x="7035800" y="2744788"/>
          <p14:tracePt t="412239" x="7046913" y="2738438"/>
          <p14:tracePt t="412246" x="7065963" y="2725738"/>
          <p14:tracePt t="412254" x="7078663" y="2719388"/>
          <p14:tracePt t="412261" x="7091363" y="2706688"/>
          <p14:tracePt t="412269" x="7102475" y="2701925"/>
          <p14:tracePt t="412276" x="7108825" y="2695575"/>
          <p14:tracePt t="412284" x="7115175" y="2682875"/>
          <p14:tracePt t="412292" x="7121525" y="2670175"/>
          <p14:tracePt t="412299" x="7127875" y="2663825"/>
          <p14:tracePt t="412306" x="7134225" y="2657475"/>
          <p14:tracePt t="412314" x="7146925" y="2652713"/>
          <p14:tracePt t="412321" x="7164388" y="2640013"/>
          <p14:tracePt t="412329" x="7170738" y="2640013"/>
          <p14:tracePt t="412337" x="7177088" y="2633663"/>
          <p14:tracePt t="412344" x="7183438" y="2627313"/>
          <p14:tracePt t="412389" x="7183438" y="2620963"/>
          <p14:tracePt t="412420" x="7189788" y="2614613"/>
          <p14:tracePt t="412427" x="7202488" y="2608263"/>
          <p14:tracePt t="412540" x="7202488" y="2601913"/>
          <p14:tracePt t="413320" x="7189788" y="2601913"/>
          <p14:tracePt t="413327" x="7170738" y="2601913"/>
          <p14:tracePt t="413334" x="7146925" y="2608263"/>
          <p14:tracePt t="413342" x="7127875" y="2608263"/>
          <p14:tracePt t="413349" x="7102475" y="2608263"/>
          <p14:tracePt t="413357" x="7091363" y="2608263"/>
          <p14:tracePt t="413364" x="7042150" y="2620963"/>
          <p14:tracePt t="413372" x="6980238" y="2620963"/>
          <p14:tracePt t="413380" x="6961188" y="2627313"/>
          <p14:tracePt t="413387" x="6899275" y="2640013"/>
          <p14:tracePt t="413395" x="6850063" y="2652713"/>
          <p14:tracePt t="413402" x="6819900" y="2652713"/>
          <p14:tracePt t="413411" x="6770688" y="2663825"/>
          <p14:tracePt t="413417" x="6708775" y="2695575"/>
          <p14:tracePt t="413424" x="6653213" y="2713038"/>
          <p14:tracePt t="413432" x="6634163" y="2719388"/>
          <p14:tracePt t="413439" x="6584950" y="2744788"/>
          <p14:tracePt t="413448" x="6542088" y="2762250"/>
          <p14:tracePt t="413454" x="6523038" y="2768600"/>
          <p14:tracePt t="413462" x="6480175" y="2774950"/>
          <p14:tracePt t="413469" x="6443663" y="2794000"/>
          <p14:tracePt t="413478" x="6418263" y="2800350"/>
          <p14:tracePt t="413484" x="6381750" y="2806700"/>
          <p14:tracePt t="413492" x="6319838" y="2824163"/>
          <p14:tracePt t="413499" x="6289675" y="2824163"/>
          <p14:tracePt t="413507" x="6234113" y="2843213"/>
          <p14:tracePt t="413515" x="6153150" y="2862263"/>
          <p14:tracePt t="413522" x="6116638" y="2867025"/>
          <p14:tracePt t="413531" x="6048375" y="2886075"/>
          <p14:tracePt t="413537" x="5986463" y="2905125"/>
          <p14:tracePt t="413545" x="5962650" y="2911475"/>
          <p14:tracePt t="413552" x="5943600" y="2917825"/>
          <p14:tracePt t="413561" x="5926138" y="2917825"/>
          <p14:tracePt t="413567" x="5913438" y="2922588"/>
          <p14:tracePt t="413590" x="5907088" y="2922588"/>
          <p14:tracePt t="413604" x="5900738" y="2922588"/>
          <p14:tracePt t="413619" x="5888038" y="2922588"/>
          <p14:tracePt t="413628" x="5881688" y="2928938"/>
          <p14:tracePt t="413634" x="5870575" y="2935288"/>
          <p14:tracePt t="413642" x="5857875" y="2941638"/>
          <p14:tracePt t="413657" x="5851525" y="2947988"/>
          <p14:tracePt t="413664" x="5845175" y="2954338"/>
          <p14:tracePt t="413672" x="5838825" y="2960688"/>
          <p14:tracePt t="413681" x="5832475" y="2960688"/>
          <p14:tracePt t="413687" x="5832475" y="2967038"/>
          <p14:tracePt t="413694" x="5826125" y="2967038"/>
          <p14:tracePt t="413702" x="5821363" y="2973388"/>
          <p14:tracePt t="413711" x="5815013" y="2973388"/>
          <p14:tracePt t="413717" x="5802313" y="2978150"/>
          <p14:tracePt t="413725" x="5795963" y="2978150"/>
          <p14:tracePt t="413731" x="5783263" y="2978150"/>
          <p14:tracePt t="413739" x="5770563" y="2978150"/>
          <p14:tracePt t="413747" x="5765800" y="2978150"/>
          <p14:tracePt t="413754" x="5753100" y="2978150"/>
          <p14:tracePt t="413769" x="5746750" y="2978150"/>
          <p14:tracePt t="413874" x="5740400" y="2984500"/>
          <p14:tracePt t="416593" x="5715000" y="2984500"/>
          <p14:tracePt t="416598" x="5672138" y="2984500"/>
          <p14:tracePt t="416602" x="5610225" y="2984500"/>
          <p14:tracePt t="416618" x="5599113" y="2984500"/>
          <p14:tracePt t="416625" x="5592763" y="2984500"/>
          <p14:tracePt t="416633" x="5586413" y="2984500"/>
          <p14:tracePt t="416640" x="5580063" y="2984500"/>
          <p14:tracePt t="416648" x="5573713" y="2984500"/>
          <p14:tracePt t="416665" x="5561013" y="2984500"/>
          <p14:tracePt t="416679" x="5556250" y="2984500"/>
          <p14:tracePt t="416686" x="5549900" y="2984500"/>
          <p14:tracePt t="416709" x="5543550" y="2984500"/>
          <p14:tracePt t="416717" x="5530850" y="2984500"/>
          <p14:tracePt t="416732" x="5524500" y="2984500"/>
          <p14:tracePt t="416739" x="5511800" y="2984500"/>
          <p14:tracePt t="416747" x="5505450" y="2984500"/>
          <p14:tracePt t="416754" x="5494338" y="2984500"/>
          <p14:tracePt t="416762" x="5481638" y="2984500"/>
          <p14:tracePt t="416769" x="5468938" y="2984500"/>
          <p14:tracePt t="416777" x="5462588" y="2978150"/>
          <p14:tracePt t="416792" x="5456238" y="2978150"/>
          <p14:tracePt t="416799" x="5449888" y="2978150"/>
          <p14:tracePt t="416806" x="5445125" y="2978150"/>
          <p14:tracePt t="416822" x="5445125" y="2973388"/>
          <p14:tracePt t="416867" x="5438775" y="2973388"/>
          <p14:tracePt t="416874" x="5432425" y="2973388"/>
          <p14:tracePt t="417009" x="5438775" y="2973388"/>
          <p14:tracePt t="417017" x="5456238" y="2973388"/>
          <p14:tracePt t="417024" x="5487988" y="2973388"/>
          <p14:tracePt t="417033" x="5494338" y="2973388"/>
          <p14:tracePt t="417039" x="5518150" y="2973388"/>
          <p14:tracePt t="417047" x="5537200" y="2973388"/>
          <p14:tracePt t="417054" x="5549900" y="2973388"/>
          <p14:tracePt t="417062" x="5573713" y="2973388"/>
          <p14:tracePt t="417069" x="5605463" y="2973388"/>
          <p14:tracePt t="417076" x="5616575" y="2973388"/>
          <p14:tracePt t="417084" x="5629275" y="2973388"/>
          <p14:tracePt t="417100" x="5635625" y="2973388"/>
          <p14:tracePt t="417106" x="5641975" y="2973388"/>
          <p14:tracePt t="417120" x="5648325" y="2973388"/>
          <p14:tracePt t="417128" x="5648325" y="2967038"/>
          <p14:tracePt t="417135" x="5654675" y="2967038"/>
          <p14:tracePt t="417158" x="5661025" y="2967038"/>
          <p14:tracePt t="417166" x="5665788" y="2967038"/>
          <p14:tracePt t="417279" x="5648325" y="2967038"/>
          <p14:tracePt t="417287" x="5616575" y="2967038"/>
          <p14:tracePt t="417295" x="5592763" y="2967038"/>
          <p14:tracePt t="417302" x="5580063" y="2967038"/>
          <p14:tracePt t="417309" x="5549900" y="2960688"/>
          <p14:tracePt t="417317" x="5530850" y="2960688"/>
          <p14:tracePt t="417324" x="5524500" y="2960688"/>
          <p14:tracePt t="417333" x="5505450" y="2960688"/>
          <p14:tracePt t="417339" x="5500688" y="2960688"/>
          <p14:tracePt t="417354" x="5487988" y="2960688"/>
          <p14:tracePt t="417362" x="5481638" y="2960688"/>
          <p14:tracePt t="417369" x="5475288" y="2960688"/>
          <p14:tracePt t="417752" x="5481638" y="2960688"/>
          <p14:tracePt t="417760" x="5505450" y="2960688"/>
          <p14:tracePt t="417765" x="5537200" y="2960688"/>
          <p14:tracePt t="417773" x="5599113" y="2973388"/>
          <p14:tracePt t="417780" x="5635625" y="2973388"/>
          <p14:tracePt t="417788" x="5691188" y="2973388"/>
          <p14:tracePt t="417795" x="5753100" y="2978150"/>
          <p14:tracePt t="417803" x="5826125" y="2978150"/>
          <p14:tracePt t="417811" x="5888038" y="2978150"/>
          <p14:tracePt t="417818" x="5907088" y="2978150"/>
          <p14:tracePt t="417825" x="5926138" y="2978150"/>
          <p14:tracePt t="417833" x="5949950" y="2978150"/>
          <p14:tracePt t="417848" x="5956300" y="2978150"/>
          <p14:tracePt t="417856" x="5969000" y="2978150"/>
          <p14:tracePt t="417863" x="5975350" y="2978150"/>
          <p14:tracePt t="417871" x="5980113" y="2978150"/>
          <p14:tracePt t="417878" x="5992813" y="2978150"/>
          <p14:tracePt t="417893" x="6005513" y="2978150"/>
          <p14:tracePt t="417901" x="6011863" y="2978150"/>
          <p14:tracePt t="418315" x="6018213" y="2978150"/>
          <p14:tracePt t="418322" x="6030913" y="2978150"/>
          <p14:tracePt t="418329" x="6035675" y="2978150"/>
          <p14:tracePt t="418337" x="6042025" y="2978150"/>
          <p14:tracePt t="418344" x="6067425" y="2978150"/>
          <p14:tracePt t="418352" x="6116638" y="2978150"/>
          <p14:tracePt t="418360" x="6153150" y="2978150"/>
          <p14:tracePt t="418367" x="6240463" y="2990850"/>
          <p14:tracePt t="418376" x="6351588" y="2990850"/>
          <p14:tracePt t="418382" x="6400800" y="2990850"/>
          <p14:tracePt t="418390" x="6523038" y="2990850"/>
          <p14:tracePt t="418397" x="6634163" y="2990850"/>
          <p14:tracePt t="418406" x="6683375" y="2990850"/>
          <p14:tracePt t="418412" x="6757988" y="2990850"/>
          <p14:tracePt t="418420" x="6807200" y="2990850"/>
          <p14:tracePt t="418427" x="6881813" y="2990850"/>
          <p14:tracePt t="418435" x="6892925" y="2990850"/>
          <p14:tracePt t="418442" x="6942138" y="2997200"/>
          <p14:tracePt t="418450" x="6967538" y="2997200"/>
          <p14:tracePt t="418458" x="6997700" y="2997200"/>
          <p14:tracePt t="418464" x="7035800" y="2997200"/>
          <p14:tracePt t="418473" x="7097713" y="3009900"/>
          <p14:tracePt t="418479" x="7108825" y="3009900"/>
          <p14:tracePt t="418487" x="7164388" y="3009900"/>
          <p14:tracePt t="418494" x="7226300" y="3009900"/>
          <p14:tracePt t="418502" x="7251700" y="3009900"/>
          <p14:tracePt t="418509" x="7288213" y="3009900"/>
          <p14:tracePt t="418517" x="7307263" y="3009900"/>
          <p14:tracePt t="418525" x="7312025" y="3009900"/>
          <p14:tracePt t="423010" x="7312025" y="3003550"/>
          <p14:tracePt t="423016" x="7312025" y="2997200"/>
          <p14:tracePt t="423023" x="7312025" y="2984500"/>
          <p14:tracePt t="423031" x="7307263" y="2973388"/>
          <p14:tracePt t="423055" x="7294563" y="2947988"/>
          <p14:tracePt t="423061" x="7294563" y="2941638"/>
          <p14:tracePt t="423069" x="7294563" y="2917825"/>
          <p14:tracePt t="423076" x="7294563" y="2898775"/>
          <p14:tracePt t="423084" x="7294563" y="2892425"/>
          <p14:tracePt t="423091" x="7294563" y="2886075"/>
          <p14:tracePt t="423106" x="7294563" y="2879725"/>
          <p14:tracePt t="423114" x="7288213" y="2867025"/>
          <p14:tracePt t="423121" x="7275513" y="2862263"/>
          <p14:tracePt t="423129" x="7269163" y="2855913"/>
          <p14:tracePt t="423136" x="7262813" y="2843213"/>
          <p14:tracePt t="423144" x="7256463" y="2824163"/>
          <p14:tracePt t="423151" x="7251700" y="2813050"/>
          <p14:tracePt t="423159" x="7251700" y="2806700"/>
          <p14:tracePt t="423167" x="7245350" y="2794000"/>
          <p14:tracePt t="423174" x="7239000" y="2781300"/>
          <p14:tracePt t="423181" x="7239000" y="2774950"/>
          <p14:tracePt t="423189" x="7239000" y="2762250"/>
          <p14:tracePt t="423196" x="7239000" y="2757488"/>
          <p14:tracePt t="423204" x="7232650" y="2757488"/>
          <p14:tracePt t="423211" x="7226300" y="2744788"/>
          <p14:tracePt t="423226" x="7219950" y="2738438"/>
          <p14:tracePt t="423234" x="7219950" y="2732088"/>
          <p14:tracePt t="423241" x="7213600" y="2719388"/>
          <p14:tracePt t="423250" x="7213600" y="2706688"/>
          <p14:tracePt t="423256" x="7213600" y="2701925"/>
          <p14:tracePt t="423264" x="7207250" y="2682875"/>
          <p14:tracePt t="423271" x="7207250" y="2676525"/>
          <p14:tracePt t="423279" x="7207250" y="2663825"/>
          <p14:tracePt t="423286" x="7207250" y="2657475"/>
          <p14:tracePt t="423294" x="7207250" y="2652713"/>
          <p14:tracePt t="423301" x="7207250" y="2646363"/>
          <p14:tracePt t="423308" x="7202488" y="2640013"/>
          <p14:tracePt t="423317" x="7202488" y="2633663"/>
          <p14:tracePt t="423324" x="7202488" y="2627313"/>
          <p14:tracePt t="423354" x="7202488" y="2620963"/>
          <p14:tracePt t="423361" x="7202488" y="2614613"/>
          <p14:tracePt t="423369" x="7202488" y="2601913"/>
          <p14:tracePt t="423376" x="7202488" y="2597150"/>
          <p14:tracePt t="423384" x="7202488" y="2578100"/>
          <p14:tracePt t="423391" x="7202488" y="2559050"/>
          <p14:tracePt t="423400" x="7207250" y="2546350"/>
          <p14:tracePt t="423406" x="7207250" y="2541588"/>
          <p14:tracePt t="423414" x="7207250" y="2535238"/>
          <p14:tracePt t="423482" x="7213600" y="2535238"/>
          <p14:tracePt t="423632" x="7213600" y="2546350"/>
          <p14:tracePt t="423640" x="7213600" y="2565400"/>
          <p14:tracePt t="423647" x="7213600" y="2578100"/>
          <p14:tracePt t="423654" x="7213600" y="2601913"/>
          <p14:tracePt t="423662" x="7213600" y="2620963"/>
          <p14:tracePt t="423670" x="7213600" y="2646363"/>
          <p14:tracePt t="423677" x="7213600" y="2652713"/>
          <p14:tracePt t="423685" x="7213600" y="2670175"/>
          <p14:tracePt t="423692" x="7213600" y="2689225"/>
          <p14:tracePt t="423699" x="7213600" y="2695575"/>
          <p14:tracePt t="423707" x="7213600" y="2706688"/>
          <p14:tracePt t="423714" x="7207250" y="2738438"/>
          <p14:tracePt t="423722" x="7207250" y="2757488"/>
          <p14:tracePt t="423729" x="7207250" y="2762250"/>
          <p14:tracePt t="423736" x="7202488" y="2774950"/>
          <p14:tracePt t="423744" x="7202488" y="2787650"/>
          <p14:tracePt t="423759" x="7202488" y="2794000"/>
          <p14:tracePt t="423774" x="7202488" y="2800350"/>
          <p14:tracePt t="423781" x="7202488" y="2806700"/>
          <p14:tracePt t="423789" x="7202488" y="2813050"/>
          <p14:tracePt t="423796" x="7202488" y="2817813"/>
          <p14:tracePt t="423805" x="7202488" y="2824163"/>
          <p14:tracePt t="423811" x="7202488" y="2830513"/>
          <p14:tracePt t="423820" x="7202488" y="2836863"/>
          <p14:tracePt t="423826" x="7202488" y="2843213"/>
          <p14:tracePt t="423834" x="7202488" y="2849563"/>
          <p14:tracePt t="423842" x="7202488" y="2862263"/>
          <p14:tracePt t="423857" x="7202488" y="2867025"/>
          <p14:tracePt t="430815" x="7196138" y="2781300"/>
          <p14:tracePt t="430817" x="7196138" y="2768600"/>
          <p14:tracePt t="430820" x="7196138" y="2757488"/>
          <p14:tracePt t="430825" x="7196138" y="2738438"/>
          <p14:tracePt t="430833" x="7207250" y="2738438"/>
          <p14:tracePt t="430841" x="7207250" y="2732088"/>
          <p14:tracePt t="430848" x="7207250" y="2725738"/>
          <p14:tracePt t="430863" x="7207250" y="2706688"/>
          <p14:tracePt t="430871" x="7213600" y="2676525"/>
          <p14:tracePt t="430878" x="7213600" y="2670175"/>
          <p14:tracePt t="430885" x="7213600" y="2646363"/>
          <p14:tracePt t="430892" x="7213600" y="2627313"/>
          <p14:tracePt t="430900" x="7213600" y="2608263"/>
          <p14:tracePt t="430908" x="7213600" y="2601913"/>
          <p14:tracePt t="430915" x="7213600" y="2597150"/>
          <p14:tracePt t="430923" x="7213600" y="2590800"/>
          <p14:tracePt t="430931" x="7213600" y="2584450"/>
          <p14:tracePt t="430945" x="7213600" y="2578100"/>
          <p14:tracePt t="430954" x="7213600" y="2571750"/>
          <p14:tracePt t="431110" x="7213600" y="2578100"/>
          <p14:tracePt t="431118" x="7213600" y="2590800"/>
          <p14:tracePt t="431125" x="7213600" y="2614613"/>
          <p14:tracePt t="431133" x="7213600" y="2633663"/>
          <p14:tracePt t="431140" x="7213600" y="2652713"/>
          <p14:tracePt t="431148" x="7213600" y="2701925"/>
          <p14:tracePt t="431155" x="7213600" y="2719388"/>
          <p14:tracePt t="431163" x="7213600" y="2762250"/>
          <p14:tracePt t="431171" x="7213600" y="2817813"/>
          <p14:tracePt t="431178" x="7213600" y="2836863"/>
          <p14:tracePt t="431185" x="7213600" y="2873375"/>
          <p14:tracePt t="431192" x="7213600" y="2922588"/>
          <p14:tracePt t="431200" x="7213600" y="2947988"/>
          <p14:tracePt t="431208" x="7213600" y="2954338"/>
          <p14:tracePt t="431215" x="7213600" y="2973388"/>
          <p14:tracePt t="431223" x="7213600" y="2984500"/>
          <p14:tracePt t="431230" x="7213600" y="2990850"/>
          <p14:tracePt t="431328" x="7213600" y="2978150"/>
          <p14:tracePt t="431336" x="7213600" y="2973388"/>
          <p14:tracePt t="431343" x="7207250" y="2954338"/>
          <p14:tracePt t="431351" x="7202488" y="2935288"/>
          <p14:tracePt t="431358" x="7202488" y="2928938"/>
          <p14:tracePt t="431365" x="7196138" y="2911475"/>
          <p14:tracePt t="431375" x="7196138" y="2873375"/>
          <p14:tracePt t="431381" x="7189788" y="2862263"/>
          <p14:tracePt t="431388" x="7183438" y="2817813"/>
          <p14:tracePt t="431395" x="7170738" y="2762250"/>
          <p14:tracePt t="431404" x="7170738" y="2744788"/>
          <p14:tracePt t="431410" x="7164388" y="2695575"/>
          <p14:tracePt t="431418" x="7164388" y="2657475"/>
          <p14:tracePt t="431425" x="7164388" y="2640013"/>
          <p14:tracePt t="431433" x="7164388" y="2601913"/>
          <p14:tracePt t="431440" x="7164388" y="2571750"/>
          <p14:tracePt t="431448" x="7164388" y="2559050"/>
          <p14:tracePt t="431455" x="7164388" y="2535238"/>
          <p14:tracePt t="431463" x="7164388" y="2503488"/>
          <p14:tracePt t="431471" x="7164388" y="2497138"/>
          <p14:tracePt t="431478" x="7164388" y="2486025"/>
          <p14:tracePt t="431488" x="7164388" y="2479675"/>
          <p14:tracePt t="431493" x="7164388" y="2473325"/>
          <p14:tracePt t="431613" x="7164388" y="2479675"/>
          <p14:tracePt t="431628" x="7164388" y="2486025"/>
          <p14:tracePt t="431636" x="7164388" y="2490788"/>
          <p14:tracePt t="431643" x="7164388" y="2522538"/>
          <p14:tracePt t="431651" x="7164388" y="2535238"/>
          <p14:tracePt t="431658" x="7164388" y="2565400"/>
          <p14:tracePt t="431666" x="7164388" y="2601913"/>
          <p14:tracePt t="431674" x="7164388" y="2627313"/>
          <p14:tracePt t="431681" x="7164388" y="2646363"/>
          <p14:tracePt t="431688" x="7164388" y="2676525"/>
          <p14:tracePt t="431695" x="7164388" y="2695575"/>
          <p14:tracePt t="431704" x="7164388" y="2713038"/>
          <p14:tracePt t="431710" x="7164388" y="2744788"/>
          <p14:tracePt t="431718" x="7164388" y="2762250"/>
          <p14:tracePt t="431725" x="7164388" y="2768600"/>
          <p14:tracePt t="431733" x="7164388" y="2781300"/>
          <p14:tracePt t="431741" x="7164388" y="2794000"/>
          <p14:tracePt t="431748" x="7164388" y="2800350"/>
          <p14:tracePt t="431763" x="7164388" y="2806700"/>
          <p14:tracePt t="431771" x="7164388" y="2813050"/>
          <p14:tracePt t="431778" x="7164388" y="2830513"/>
          <p14:tracePt t="431785" x="7164388" y="2836863"/>
          <p14:tracePt t="431793" x="7164388" y="2843213"/>
          <p14:tracePt t="431801" x="7164388" y="2849563"/>
          <p14:tracePt t="431808" x="7164388" y="2862263"/>
          <p14:tracePt t="431816" x="7164388" y="2886075"/>
          <p14:tracePt t="431823" x="7164388" y="2898775"/>
          <p14:tracePt t="432011" x="7158038" y="2898775"/>
          <p14:tracePt t="432025" x="7158038" y="2892425"/>
          <p14:tracePt t="432033" x="7151688" y="2886075"/>
          <p14:tracePt t="432040" x="7151688" y="2879725"/>
          <p14:tracePt t="432048" x="7151688" y="2873375"/>
          <p14:tracePt t="432056" x="7146925" y="2867025"/>
          <p14:tracePt t="454675" x="7202488" y="2892425"/>
          <p14:tracePt t="454681" x="7239000" y="2922588"/>
          <p14:tracePt t="454686" x="7275513" y="2967038"/>
          <p14:tracePt t="454695" x="7281863" y="2978150"/>
          <p14:tracePt t="454701" x="7294563" y="2990850"/>
          <p14:tracePt t="454709" x="7307263" y="3009900"/>
          <p14:tracePt t="454716" x="7312025" y="3016250"/>
          <p14:tracePt t="454723" x="7331075" y="3033713"/>
          <p14:tracePt t="454731" x="7343775" y="3052763"/>
          <p14:tracePt t="454738" x="7350125" y="3052763"/>
          <p14:tracePt t="454747" x="7367588" y="3082925"/>
          <p14:tracePt t="454753" x="7399338" y="3108325"/>
          <p14:tracePt t="454761" x="7416800" y="3121025"/>
          <p14:tracePt t="454768" x="7435850" y="3138488"/>
          <p14:tracePt t="454776" x="7454900" y="3163888"/>
          <p14:tracePt t="454786" x="7467600" y="3182938"/>
          <p14:tracePt t="454791" x="7485063" y="3200400"/>
          <p14:tracePt t="454799" x="7510463" y="3225800"/>
          <p14:tracePt t="454806" x="7527925" y="3238500"/>
          <p14:tracePt t="454815" x="7534275" y="3249613"/>
          <p14:tracePt t="454821" x="7546975" y="3268663"/>
          <p14:tracePt t="454830" x="7572375" y="3294063"/>
          <p14:tracePt t="454836" x="7583488" y="3305175"/>
          <p14:tracePt t="454842" x="7596188" y="3324225"/>
          <p14:tracePt t="454850" x="7608888" y="3343275"/>
          <p14:tracePt t="454857" x="7621588" y="3354388"/>
          <p14:tracePt t="454865" x="7651750" y="3373438"/>
          <p14:tracePt t="454872" x="7664450" y="3386138"/>
          <p14:tracePt t="454879" x="7677150" y="3403600"/>
          <p14:tracePt t="454887" x="7688263" y="3403600"/>
          <p14:tracePt t="454895" x="7707313" y="3416300"/>
          <p14:tracePt t="454902" x="7720013" y="3429000"/>
          <p14:tracePt t="454910" x="7732713" y="3435350"/>
          <p14:tracePt t="454917" x="7750175" y="3448050"/>
          <p14:tracePt t="454925" x="7762875" y="3471863"/>
          <p14:tracePt t="454933" x="7788275" y="3484563"/>
          <p14:tracePt t="454941" x="7818438" y="3514725"/>
          <p14:tracePt t="454949" x="7842250" y="3559175"/>
          <p14:tracePt t="454956" x="7848600" y="3563938"/>
          <p14:tracePt t="454964" x="7867650" y="3608388"/>
          <p14:tracePt t="454970" x="7893050" y="3638550"/>
          <p14:tracePt t="454979" x="7916863" y="3670300"/>
          <p14:tracePt t="454985" x="7929563" y="3681413"/>
          <p14:tracePt t="454993" x="7935913" y="3694113"/>
          <p14:tracePt t="455000" x="7942263" y="3700463"/>
          <p14:tracePt t="455008" x="7948613" y="3706813"/>
          <p14:tracePt t="455016" x="7959725" y="3706813"/>
          <p14:tracePt t="455023" x="7966075" y="3706813"/>
          <p14:tracePt t="455032" x="7972425" y="3706813"/>
          <p14:tracePt t="455038" x="7985125" y="3706813"/>
          <p14:tracePt t="455047" x="8008938" y="3706813"/>
          <p14:tracePt t="455053" x="8015288" y="3706813"/>
          <p14:tracePt t="455061" x="8021638" y="3700463"/>
          <p14:tracePt t="455068" x="8047038" y="3694113"/>
          <p14:tracePt t="455076" x="8053388" y="3694113"/>
          <p14:tracePt t="455083" x="8058150" y="3694113"/>
          <p14:tracePt t="455091" x="8064500" y="3694113"/>
          <p14:tracePt t="455159" x="8064500" y="3687763"/>
          <p14:tracePt t="455166" x="8064500" y="3681413"/>
          <p14:tracePt t="455173" x="8064500" y="3675063"/>
          <p14:tracePt t="455182" x="8064500" y="3670300"/>
          <p14:tracePt t="455188" x="8058150" y="3670300"/>
          <p14:tracePt t="455197" x="8047038" y="3657600"/>
          <p14:tracePt t="455203" x="8040688" y="3657600"/>
          <p14:tracePt t="455211" x="8027988" y="3644900"/>
          <p14:tracePt t="455218" x="8015288" y="3632200"/>
          <p14:tracePt t="455226" x="8002588" y="3625850"/>
          <p14:tracePt t="455233" x="7978775" y="3602038"/>
          <p14:tracePt t="455241" x="7959725" y="3589338"/>
          <p14:tracePt t="455249" x="7948613" y="3576638"/>
          <p14:tracePt t="455256" x="7929563" y="3570288"/>
          <p14:tracePt t="455264" x="7910513" y="3559175"/>
          <p14:tracePt t="455271" x="7874000" y="3546475"/>
          <p14:tracePt t="455280" x="7861300" y="3540125"/>
          <p14:tracePt t="455286" x="7837488" y="3540125"/>
          <p14:tracePt t="455293" x="7799388" y="3533775"/>
          <p14:tracePt t="455301" x="7775575" y="3527425"/>
          <p14:tracePt t="455308" x="7737475" y="3527425"/>
          <p14:tracePt t="455317" x="7688263" y="3527425"/>
          <p14:tracePt t="455323" x="7670800" y="3527425"/>
          <p14:tracePt t="455331" x="7621588" y="3527425"/>
          <p14:tracePt t="455338" x="7583488" y="3521075"/>
          <p14:tracePt t="455347" x="7572375" y="3521075"/>
          <p14:tracePt t="455353" x="7553325" y="3521075"/>
          <p14:tracePt t="455361" x="7540625" y="3514725"/>
          <p14:tracePt t="455383" x="7534275" y="3514725"/>
          <p14:tracePt t="455429" x="7527925" y="3514725"/>
          <p14:tracePt t="455436" x="7516813" y="3514725"/>
          <p14:tracePt t="455444" x="7510463" y="3514725"/>
          <p14:tracePt t="455459" x="7504113" y="3514725"/>
          <p14:tracePt t="455564" x="7497763" y="3514725"/>
          <p14:tracePt t="455759" x="7510463" y="3514725"/>
          <p14:tracePt t="455766" x="7516813" y="3514725"/>
          <p14:tracePt t="455773" x="7523163" y="3514725"/>
          <p14:tracePt t="455781" x="7527925" y="3514725"/>
          <p14:tracePt t="455788" x="7540625" y="3514725"/>
          <p14:tracePt t="455796" x="7553325" y="3514725"/>
          <p14:tracePt t="455804" x="7566025" y="3514725"/>
          <p14:tracePt t="455819" x="7577138" y="3514725"/>
          <p14:tracePt t="455826" x="7589838" y="3514725"/>
          <p14:tracePt t="455834" x="7596188" y="3514725"/>
          <p14:tracePt t="455841" x="7608888" y="3514725"/>
          <p14:tracePt t="455850" x="7627938" y="3514725"/>
          <p14:tracePt t="455856" x="7632700" y="3514725"/>
          <p14:tracePt t="455864" x="7651750" y="3514725"/>
          <p14:tracePt t="455871" x="7658100" y="3514725"/>
          <p14:tracePt t="455880" x="7664450" y="3514725"/>
          <p14:tracePt t="455894" x="7670800" y="3514725"/>
          <p14:tracePt t="455910" x="7677150" y="3521075"/>
          <p14:tracePt t="455917" x="7681913" y="3521075"/>
          <p14:tracePt t="455923" x="7688263" y="3521075"/>
          <p14:tracePt t="455932" x="7694613" y="3527425"/>
          <p14:tracePt t="455938" x="7707313" y="3533775"/>
          <p14:tracePt t="455946" x="7726363" y="3540125"/>
          <p14:tracePt t="455955" x="7732713" y="3546475"/>
          <p14:tracePt t="455961" x="7743825" y="3552825"/>
          <p14:tracePt t="455970" x="7756525" y="3563938"/>
          <p14:tracePt t="455976" x="7762875" y="3570288"/>
          <p14:tracePt t="455984" x="7769225" y="3582988"/>
          <p14:tracePt t="455991" x="7781925" y="3595688"/>
          <p14:tracePt t="456000" x="7793038" y="3614738"/>
          <p14:tracePt t="456006" x="7793038" y="3619500"/>
          <p14:tracePt t="456014" x="7799388" y="3638550"/>
          <p14:tracePt t="456040" x="7812088" y="3670300"/>
          <p14:tracePt t="456044" x="7818438" y="3687763"/>
          <p14:tracePt t="456051" x="7818438" y="3694113"/>
          <p14:tracePt t="456058" x="7824788" y="3713163"/>
          <p14:tracePt t="456066" x="7831138" y="3730625"/>
          <p14:tracePt t="456073" x="7831138" y="3736975"/>
          <p14:tracePt t="456081" x="7837488" y="3756025"/>
          <p14:tracePt t="456088" x="7842250" y="3775075"/>
          <p14:tracePt t="456095" x="7842250" y="3786188"/>
          <p14:tracePt t="456103" x="7848600" y="3798888"/>
          <p14:tracePt t="456110" x="7848600" y="3824288"/>
          <p14:tracePt t="456118" x="7854950" y="3841750"/>
          <p14:tracePt t="456125" x="7854950" y="3854450"/>
          <p14:tracePt t="456133" x="7854950" y="3873500"/>
          <p14:tracePt t="456140" x="7854950" y="3890963"/>
          <p14:tracePt t="456149" x="7854950" y="3903663"/>
          <p14:tracePt t="456155" x="7854950" y="3935413"/>
          <p14:tracePt t="456163" x="7854950" y="3971925"/>
          <p14:tracePt t="456170" x="7854950" y="3990975"/>
          <p14:tracePt t="456178" x="7854950" y="4033838"/>
          <p14:tracePt t="456186" x="7854950" y="4083050"/>
          <p14:tracePt t="456193" x="7854950" y="4162425"/>
          <p14:tracePt t="456201" x="7854950" y="4224338"/>
          <p14:tracePt t="456208" x="7848600" y="4249738"/>
          <p14:tracePt t="456216" x="7848600" y="4273550"/>
          <p14:tracePt t="456223" x="7848600" y="4286250"/>
          <p14:tracePt t="456230" x="7837488" y="4311650"/>
          <p14:tracePt t="456238" x="7837488" y="4329113"/>
          <p14:tracePt t="456246" x="7831138" y="4341813"/>
          <p14:tracePt t="456253" x="7831138" y="4367213"/>
          <p14:tracePt t="456260" x="7831138" y="4391025"/>
          <p14:tracePt t="456268" x="7831138" y="4397375"/>
          <p14:tracePt t="456275" x="7831138" y="4421188"/>
          <p14:tracePt t="456284" x="7831138" y="4446588"/>
          <p14:tracePt t="456291" x="7831138" y="4452938"/>
          <p14:tracePt t="456299" x="7831138" y="4476750"/>
          <p14:tracePt t="456305" x="7831138" y="4495800"/>
          <p14:tracePt t="456313" x="7824788" y="4521200"/>
          <p14:tracePt t="456320" x="7824788" y="4538663"/>
          <p14:tracePt t="456328" x="7824788" y="4557713"/>
          <p14:tracePt t="456335" x="7824788" y="4570413"/>
          <p14:tracePt t="456343" x="7824788" y="4587875"/>
          <p14:tracePt t="456351" x="7824788" y="4619625"/>
          <p14:tracePt t="456358" x="7824788" y="4632325"/>
          <p14:tracePt t="456366" x="7824788" y="4637088"/>
          <p14:tracePt t="456380" x="7824788" y="4649788"/>
          <p14:tracePt t="456388" x="7824788" y="4668838"/>
          <p14:tracePt t="456395" x="7824788" y="4692650"/>
          <p14:tracePt t="456403" x="7818438" y="4711700"/>
          <p14:tracePt t="456410" x="7812088" y="4724400"/>
          <p14:tracePt t="456418" x="7805738" y="4737100"/>
          <p14:tracePt t="456425" x="7799388" y="4748213"/>
          <p14:tracePt t="456433" x="7799388" y="4754563"/>
          <p14:tracePt t="456440" x="7799388" y="4767263"/>
          <p14:tracePt t="456449" x="7793038" y="4779963"/>
          <p14:tracePt t="456455" x="7793038" y="4786313"/>
          <p14:tracePt t="456493" x="7793038" y="4792663"/>
          <p14:tracePt t="456501" x="7793038" y="4797425"/>
          <p14:tracePt t="456509" x="7793038" y="4803775"/>
          <p14:tracePt t="456517" x="7793038" y="4810125"/>
          <p14:tracePt t="456531" x="7793038" y="4816475"/>
          <p14:tracePt t="456538" x="7793038" y="4822825"/>
          <p14:tracePt t="456576" x="7793038" y="4829175"/>
          <p14:tracePt t="456967" x="7799388" y="4822825"/>
          <p14:tracePt t="456974" x="7812088" y="4816475"/>
          <p14:tracePt t="456989" x="7824788" y="4803775"/>
          <p14:tracePt t="456995" x="7842250" y="4779963"/>
          <p14:tracePt t="457002" x="7848600" y="4773613"/>
          <p14:tracePt t="457010" x="7867650" y="4754563"/>
          <p14:tracePt t="457017" x="7893050" y="4737100"/>
          <p14:tracePt t="457046" x="7929563" y="4681538"/>
          <p14:tracePt t="457047" x="7942263" y="4668838"/>
          <p14:tracePt t="457055" x="7953375" y="4643438"/>
          <p14:tracePt t="457062" x="7966075" y="4619625"/>
          <p14:tracePt t="457070" x="7972425" y="4613275"/>
          <p14:tracePt t="457078" x="7978775" y="4600575"/>
          <p14:tracePt t="457086" x="7985125" y="4564063"/>
          <p14:tracePt t="457093" x="8015288" y="4521200"/>
          <p14:tracePt t="457100" x="8015288" y="4495800"/>
          <p14:tracePt t="457108" x="8027988" y="4459288"/>
          <p14:tracePt t="457115" x="8040688" y="4410075"/>
          <p14:tracePt t="457124" x="8047038" y="4384675"/>
          <p14:tracePt t="457130" x="8047038" y="4329113"/>
          <p14:tracePt t="457138" x="8047038" y="4305300"/>
          <p14:tracePt t="457145" x="8047038" y="4286250"/>
          <p14:tracePt t="457153" x="8047038" y="4237038"/>
          <p14:tracePt t="457160" x="8047038" y="4187825"/>
          <p14:tracePt t="457168" x="8047038" y="4168775"/>
          <p14:tracePt t="457176" x="8047038" y="4132263"/>
          <p14:tracePt t="457183" x="8047038" y="4100513"/>
          <p14:tracePt t="457191" x="8047038" y="4083050"/>
          <p14:tracePt t="457198" x="8047038" y="4064000"/>
          <p14:tracePt t="457207" x="8047038" y="4033838"/>
          <p14:tracePt t="457213" x="8047038" y="4008438"/>
          <p14:tracePt t="457220" x="8047038" y="3995738"/>
          <p14:tracePt t="457228" x="8047038" y="3965575"/>
          <p14:tracePt t="457235" x="8034338" y="3946525"/>
          <p14:tracePt t="457243" x="8027988" y="3929063"/>
          <p14:tracePt t="457251" x="7997825" y="3897313"/>
          <p14:tracePt t="457258" x="7966075" y="3860800"/>
          <p14:tracePt t="457266" x="7953375" y="3848100"/>
          <p14:tracePt t="457274" x="7929563" y="3817938"/>
          <p14:tracePt t="457280" x="7910513" y="3798888"/>
          <p14:tracePt t="457288" x="7874000" y="3775075"/>
          <p14:tracePt t="457295" x="7861300" y="3762375"/>
          <p14:tracePt t="457303" x="7824788" y="3736975"/>
          <p14:tracePt t="457310" x="7799388" y="3719513"/>
          <p14:tracePt t="457318" x="7788275" y="3713163"/>
          <p14:tracePt t="457326" x="7775575" y="3706813"/>
          <p14:tracePt t="457333" x="7762875" y="3694113"/>
          <p14:tracePt t="457341" x="7762875" y="3687763"/>
          <p14:tracePt t="457348" x="7750175" y="3681413"/>
          <p14:tracePt t="457357" x="7737475" y="3657600"/>
          <p14:tracePt t="457363" x="7726363" y="3638550"/>
          <p14:tracePt t="457370" x="7720013" y="3632200"/>
          <p14:tracePt t="457378" x="7700963" y="3614738"/>
          <p14:tracePt t="457386" x="7688263" y="3595688"/>
          <p14:tracePt t="457393" x="7670800" y="3576638"/>
          <p14:tracePt t="457400" x="7651750" y="3563938"/>
          <p14:tracePt t="457408" x="7639050" y="3546475"/>
          <p14:tracePt t="457415" x="7632700" y="3540125"/>
          <p14:tracePt t="457424" x="7621588" y="3533775"/>
          <p14:tracePt t="457430" x="7608888" y="3521075"/>
          <p14:tracePt t="457438" x="7602538" y="3521075"/>
          <p14:tracePt t="457445" x="7589838" y="3509963"/>
          <p14:tracePt t="457453" x="7577138" y="3503613"/>
          <p14:tracePt t="457460" x="7572375" y="3497263"/>
          <p14:tracePt t="457468" x="7566025" y="3490913"/>
          <p14:tracePt t="457490" x="7566025" y="3484563"/>
          <p14:tracePt t="457499" x="7559675" y="3484563"/>
          <p14:tracePt t="457513" x="7559675" y="3478213"/>
          <p14:tracePt t="457520" x="7559675" y="3471863"/>
          <p14:tracePt t="457528" x="7553325" y="3471863"/>
          <p14:tracePt t="457535" x="7546975" y="3465513"/>
          <p14:tracePt t="457543" x="7546975" y="3459163"/>
          <p14:tracePt t="457550" x="7546975" y="3454400"/>
          <p14:tracePt t="457559" x="7540625" y="3448050"/>
          <p14:tracePt t="457573" x="7534275" y="3435350"/>
          <p14:tracePt t="457588" x="7534275" y="3429000"/>
          <p14:tracePt t="457595" x="7534275" y="3422650"/>
          <p14:tracePt t="457844" x="7540625" y="3422650"/>
          <p14:tracePt t="457852" x="7546975" y="3422650"/>
          <p14:tracePt t="457858" x="7559675" y="3422650"/>
          <p14:tracePt t="457866" x="7572375" y="3422650"/>
          <p14:tracePt t="457873" x="7577138" y="3422650"/>
          <p14:tracePt t="457881" x="7602538" y="3422650"/>
          <p14:tracePt t="457888" x="7621588" y="3422650"/>
          <p14:tracePt t="457896" x="7639050" y="3429000"/>
          <p14:tracePt t="457904" x="7651750" y="3429000"/>
          <p14:tracePt t="457911" x="7664450" y="3435350"/>
          <p14:tracePt t="457920" x="7670800" y="3435350"/>
          <p14:tracePt t="457926" x="7677150" y="3441700"/>
          <p14:tracePt t="457936" x="7688263" y="3441700"/>
          <p14:tracePt t="457941" x="7694613" y="3448050"/>
          <p14:tracePt t="457956" x="7707313" y="3459163"/>
          <p14:tracePt t="457964" x="7720013" y="3459163"/>
          <p14:tracePt t="457972" x="7732713" y="3465513"/>
          <p14:tracePt t="457978" x="7756525" y="3471863"/>
          <p14:tracePt t="457986" x="7775575" y="3478213"/>
          <p14:tracePt t="457993" x="7788275" y="3484563"/>
          <p14:tracePt t="458002" x="7818438" y="3497263"/>
          <p14:tracePt t="458009" x="7848600" y="3521075"/>
          <p14:tracePt t="458016" x="7867650" y="3546475"/>
          <p14:tracePt t="458023" x="7874000" y="3559175"/>
          <p14:tracePt t="458031" x="7897813" y="3576638"/>
          <p14:tracePt t="458040" x="7916863" y="3602038"/>
          <p14:tracePt t="458045" x="7929563" y="3619500"/>
          <p14:tracePt t="458053" x="7942263" y="3638550"/>
          <p14:tracePt t="458060" x="7953375" y="3681413"/>
          <p14:tracePt t="458067" x="7959725" y="3687763"/>
          <p14:tracePt t="458075" x="7966075" y="3713163"/>
          <p14:tracePt t="458082" x="7978775" y="3730625"/>
          <p14:tracePt t="458090" x="7985125" y="3749675"/>
          <p14:tracePt t="458097" x="7997825" y="3775075"/>
          <p14:tracePt t="458105" x="7997825" y="3798888"/>
          <p14:tracePt t="458112" x="8002588" y="3811588"/>
          <p14:tracePt t="458120" x="8008938" y="3848100"/>
          <p14:tracePt t="458128" x="8008938" y="3890963"/>
          <p14:tracePt t="458136" x="8008938" y="3916363"/>
          <p14:tracePt t="458143" x="8008938" y="3935413"/>
          <p14:tracePt t="458151" x="8008938" y="3965575"/>
          <p14:tracePt t="458157" x="8008938" y="3990975"/>
          <p14:tracePt t="458165" x="8008938" y="4008438"/>
          <p14:tracePt t="458172" x="8008938" y="4040188"/>
          <p14:tracePt t="458180" x="8008938" y="4057650"/>
          <p14:tracePt t="458188" x="8008938" y="4070350"/>
          <p14:tracePt t="458195" x="8008938" y="4083050"/>
          <p14:tracePt t="458203" x="8002588" y="4095750"/>
          <p14:tracePt t="458210" x="7997825" y="4106863"/>
          <p14:tracePt t="458217" x="7985125" y="4113213"/>
          <p14:tracePt t="458225" x="7959725" y="4125913"/>
          <p14:tracePt t="458233" x="7953375" y="4125913"/>
          <p14:tracePt t="458240" x="7935913" y="4138613"/>
          <p14:tracePt t="458248" x="7935913" y="4144963"/>
          <p14:tracePt t="458255" x="7929563" y="4151313"/>
          <p14:tracePt t="458263" x="7923213" y="4151313"/>
          <p14:tracePt t="458278" x="7916863" y="4151313"/>
          <p14:tracePt t="458286" x="7916863" y="4156075"/>
          <p14:tracePt t="458293" x="7897813" y="4168775"/>
          <p14:tracePt t="458301" x="7893050" y="4175125"/>
          <p14:tracePt t="458308" x="7886700" y="4175125"/>
          <p14:tracePt t="458316" x="7886700" y="4181475"/>
          <p14:tracePt t="458330" x="7880350" y="4181475"/>
          <p14:tracePt t="458361" x="7874000" y="4181475"/>
          <p14:tracePt t="458451" x="7874000" y="4187825"/>
          <p14:tracePt t="458459" x="7880350" y="4187825"/>
          <p14:tracePt t="458473" x="7893050" y="4194175"/>
          <p14:tracePt t="458481" x="7916863" y="4200525"/>
          <p14:tracePt t="458496" x="7935913" y="4200525"/>
          <p14:tracePt t="458504" x="7948613" y="4200525"/>
          <p14:tracePt t="458511" x="7953375" y="4200525"/>
          <p14:tracePt t="458520" x="7953375" y="4205288"/>
          <p14:tracePt t="458526" x="7959725" y="4205288"/>
          <p14:tracePt t="458535" x="7966075" y="4211638"/>
          <p14:tracePt t="458541" x="7972425" y="4224338"/>
          <p14:tracePt t="458549" x="7985125" y="4237038"/>
          <p14:tracePt t="458556" x="7997825" y="4267200"/>
          <p14:tracePt t="458565" x="8002588" y="4279900"/>
          <p14:tracePt t="458572" x="8027988" y="4311650"/>
          <p14:tracePt t="458579" x="8053388" y="4354513"/>
          <p14:tracePt t="458586" x="8058150" y="4371975"/>
          <p14:tracePt t="458593" x="8083550" y="4421188"/>
          <p14:tracePt t="458601" x="8102600" y="4452938"/>
          <p14:tracePt t="458607" x="8107363" y="4471988"/>
          <p14:tracePt t="458615" x="8113713" y="4514850"/>
          <p14:tracePt t="458622" x="8120063" y="4551363"/>
          <p14:tracePt t="458630" x="8120063" y="4570413"/>
          <p14:tracePt t="458637" x="8120063" y="4600575"/>
          <p14:tracePt t="458645" x="8120063" y="4637088"/>
          <p14:tracePt t="458653" x="8120063" y="4649788"/>
          <p14:tracePt t="458660" x="8120063" y="4662488"/>
          <p14:tracePt t="458668" x="8120063" y="4699000"/>
          <p14:tracePt t="458675" x="8120063" y="4724400"/>
          <p14:tracePt t="458684" x="8120063" y="4741863"/>
          <p14:tracePt t="458690" x="8120063" y="4760913"/>
          <p14:tracePt t="458698" x="8120063" y="4792663"/>
          <p14:tracePt t="458705" x="8120063" y="4803775"/>
          <p14:tracePt t="458713" x="8120063" y="4822825"/>
          <p14:tracePt t="458720" x="8120063" y="4841875"/>
          <p14:tracePt t="458728" x="8120063" y="4848225"/>
          <p14:tracePt t="458735" x="8113713" y="4872038"/>
          <p14:tracePt t="458743" x="8102600" y="4914900"/>
          <p14:tracePt t="458751" x="8096250" y="4921250"/>
          <p14:tracePt t="458758" x="8077200" y="4946650"/>
          <p14:tracePt t="458765" x="8053388" y="4970463"/>
          <p14:tracePt t="458773" x="8034338" y="4989513"/>
          <p14:tracePt t="458780" x="8021638" y="4995863"/>
          <p14:tracePt t="458788" x="7997825" y="5008563"/>
          <p14:tracePt t="458795" x="7966075" y="5026025"/>
          <p14:tracePt t="458803" x="7953375" y="5032375"/>
          <p14:tracePt t="458810" x="7935913" y="5045075"/>
          <p14:tracePt t="458818" x="7916863" y="5051425"/>
          <p14:tracePt t="458825" x="7904163" y="5051425"/>
          <p14:tracePt t="458834" x="7893050" y="5057775"/>
          <p14:tracePt t="458840" x="7867650" y="5068888"/>
          <p14:tracePt t="458848" x="7867650" y="5075238"/>
          <p14:tracePt t="458855" x="7867650" y="5087938"/>
          <p14:tracePt t="458863" x="7861300" y="5087938"/>
          <p14:tracePt t="458870" x="7861300" y="5094288"/>
          <p14:tracePt t="458878" x="7854950" y="5100638"/>
          <p14:tracePt t="458939" x="7848600" y="5100638"/>
          <p14:tracePt t="458969" x="7842250" y="5100638"/>
          <p14:tracePt t="459044" x="7842250" y="5094288"/>
          <p14:tracePt t="459051" x="7842250" y="5087938"/>
          <p14:tracePt t="459066" x="7842250" y="5075238"/>
          <p14:tracePt t="459081" x="7842250" y="5068888"/>
          <p14:tracePt t="459089" x="7842250" y="5062538"/>
          <p14:tracePt t="459119" x="7842250" y="5057775"/>
          <p14:tracePt t="459194" x="7842250" y="5051425"/>
          <p14:tracePt t="459208" x="7848600" y="5051425"/>
          <p14:tracePt t="459216" x="7848600" y="5045075"/>
          <p14:tracePt t="462228" x="7916863" y="4995863"/>
          <p14:tracePt t="462233" x="8047038" y="4891088"/>
          <p14:tracePt t="462239" x="8169275" y="4741863"/>
          <p14:tracePt t="462246" x="8181975" y="4724400"/>
          <p14:tracePt t="462254" x="8207375" y="4675188"/>
          <p14:tracePt t="462261" x="8207375" y="4656138"/>
          <p14:tracePt t="462269" x="8224838" y="4594225"/>
          <p14:tracePt t="462276" x="8243888" y="4521200"/>
          <p14:tracePt t="462284" x="8243888" y="4483100"/>
          <p14:tracePt t="462291" x="8243888" y="4397375"/>
          <p14:tracePt t="462297" x="8243888" y="4311650"/>
          <p14:tracePt t="462305" x="8243888" y="4260850"/>
          <p14:tracePt t="462312" x="8237538" y="4156075"/>
          <p14:tracePt t="462319" x="8231188" y="4083050"/>
          <p14:tracePt t="462327" x="8231188" y="4021138"/>
          <p14:tracePt t="462335" x="8224838" y="3995738"/>
          <p14:tracePt t="462342" x="8213725" y="3952875"/>
          <p14:tracePt t="462350" x="8207375" y="3916363"/>
          <p14:tracePt t="462357" x="8207375" y="3903663"/>
          <p14:tracePt t="462366" x="8194675" y="3860800"/>
          <p14:tracePt t="462372" x="8181975" y="3841750"/>
          <p14:tracePt t="462380" x="8181975" y="3830638"/>
          <p14:tracePt t="462388" x="8175625" y="3817938"/>
          <p14:tracePt t="462396" x="8169275" y="3805238"/>
          <p14:tracePt t="462403" x="8169275" y="3768725"/>
          <p14:tracePt t="462410" x="8158163" y="3749675"/>
          <p14:tracePt t="462418" x="8145463" y="3730625"/>
          <p14:tracePt t="462426" x="8139113" y="3730625"/>
          <p14:tracePt t="462434" x="8126413" y="3724275"/>
          <p14:tracePt t="462440" x="8107363" y="3706813"/>
          <p14:tracePt t="462448" x="8096250" y="3700463"/>
          <p14:tracePt t="462455" x="8083550" y="3694113"/>
          <p14:tracePt t="462463" x="8070850" y="3687763"/>
          <p14:tracePt t="462470" x="8058150" y="3681413"/>
          <p14:tracePt t="462478" x="8053388" y="3675063"/>
          <p14:tracePt t="462486" x="8047038" y="3675063"/>
          <p14:tracePt t="462493" x="8040688" y="3675063"/>
          <p14:tracePt t="462500" x="8040688" y="3670300"/>
          <p14:tracePt t="462508" x="8027988" y="3670300"/>
          <p14:tracePt t="462516" x="8015288" y="3663950"/>
          <p14:tracePt t="462523" x="8008938" y="3657600"/>
          <p14:tracePt t="462530" x="7997825" y="3651250"/>
          <p14:tracePt t="462538" x="7966075" y="3644900"/>
          <p14:tracePt t="462546" x="7935913" y="3638550"/>
          <p14:tracePt t="462553" x="7910513" y="3638550"/>
          <p14:tracePt t="462560" x="7874000" y="3625850"/>
          <p14:tracePt t="462569" x="7831138" y="3619500"/>
          <p14:tracePt t="462576" x="7824788" y="3614738"/>
          <p14:tracePt t="462583" x="7793038" y="3614738"/>
          <p14:tracePt t="462590" x="7775575" y="3608388"/>
          <p14:tracePt t="462598" x="7762875" y="3602038"/>
          <p14:tracePt t="462605" x="7732713" y="3595688"/>
          <p14:tracePt t="462613" x="7713663" y="3589338"/>
          <p14:tracePt t="462620" x="7700963" y="3582988"/>
          <p14:tracePt t="462627" x="7677150" y="3559175"/>
          <p14:tracePt t="462636" x="7645400" y="3546475"/>
          <p14:tracePt t="462643" x="7645400" y="3540125"/>
          <p14:tracePt t="462651" x="7627938" y="3527425"/>
          <p14:tracePt t="462658" x="7602538" y="3514725"/>
          <p14:tracePt t="462666" x="7583488" y="3509963"/>
          <p14:tracePt t="462673" x="7577138" y="3503613"/>
          <p14:tracePt t="462680" x="7566025" y="3497263"/>
          <p14:tracePt t="462688" x="7546975" y="3490913"/>
          <p14:tracePt t="462696" x="7534275" y="3484563"/>
          <p14:tracePt t="462703" x="7523163" y="3478213"/>
          <p14:tracePt t="462710" x="7504113" y="3471863"/>
          <p14:tracePt t="462719" x="7497763" y="3465513"/>
          <p14:tracePt t="462725" x="7485063" y="3465513"/>
          <p14:tracePt t="462734" x="7478713" y="3465513"/>
          <p14:tracePt t="462740" x="7472363" y="3465513"/>
          <p14:tracePt t="462755" x="7467600" y="3465513"/>
          <p14:tracePt t="462786" x="7461250" y="3459163"/>
          <p14:tracePt t="462793" x="7461250" y="3454400"/>
          <p14:tracePt t="462801" x="7461250" y="3448050"/>
          <p14:tracePt t="462808" x="7461250" y="3441700"/>
          <p14:tracePt t="462823" x="7461250" y="3435350"/>
          <p14:tracePt t="462831" x="7461250" y="3429000"/>
          <p14:tracePt t="462846" x="7461250" y="3422650"/>
          <p14:tracePt t="463657" x="7454900" y="3429000"/>
          <p14:tracePt t="463664" x="7448550" y="3441700"/>
          <p14:tracePt t="463671" x="7442200" y="3454400"/>
          <p14:tracePt t="463679" x="7435850" y="3454400"/>
          <p14:tracePt t="463686" x="7423150" y="3465513"/>
          <p14:tracePt t="463694" x="7416800" y="3471863"/>
          <p14:tracePt t="463701" x="7399338" y="3490913"/>
          <p14:tracePt t="463709" x="7367588" y="3514725"/>
          <p14:tracePt t="463717" x="7324725" y="3533775"/>
          <p14:tracePt t="463724" x="7312025" y="3540125"/>
          <p14:tracePt t="463732" x="7262813" y="3559175"/>
          <p14:tracePt t="463739" x="7213600" y="3570288"/>
          <p14:tracePt t="463748" x="7189788" y="3582988"/>
          <p14:tracePt t="463754" x="7134225" y="3589338"/>
          <p14:tracePt t="463761" x="7072313" y="3595688"/>
          <p14:tracePt t="463769" x="7029450" y="3608388"/>
          <p14:tracePt t="463776" x="6942138" y="3608388"/>
          <p14:tracePt t="463785" x="6843713" y="3614738"/>
          <p14:tracePt t="463790" x="6794500" y="3625850"/>
          <p14:tracePt t="463799" x="6677025" y="3632200"/>
          <p14:tracePt t="463806" x="6565900" y="3644900"/>
          <p14:tracePt t="463814" x="6505575" y="3651250"/>
          <p14:tracePt t="463820" x="6418263" y="3663950"/>
          <p14:tracePt t="463828" x="6332538" y="3663950"/>
          <p14:tracePt t="463835" x="6257925" y="3681413"/>
          <p14:tracePt t="463843" x="6215063" y="3681413"/>
          <p14:tracePt t="463850" x="6140450" y="3681413"/>
          <p14:tracePt t="463858" x="6091238" y="3681413"/>
          <p14:tracePt t="463866" x="6067425" y="3681413"/>
          <p14:tracePt t="463873" x="6042025" y="3681413"/>
          <p14:tracePt t="463881" x="6011863" y="3681413"/>
          <p14:tracePt t="463888" x="5999163" y="3681413"/>
          <p14:tracePt t="463897" x="5969000" y="3681413"/>
          <p14:tracePt t="463903" x="5949950" y="3687763"/>
          <p14:tracePt t="463911" x="5937250" y="3687763"/>
          <p14:tracePt t="463918" x="5919788" y="3687763"/>
          <p14:tracePt t="463926" x="5907088" y="3687763"/>
          <p14:tracePt t="463933" x="5894388" y="3687763"/>
          <p14:tracePt t="463940" x="5881688" y="3687763"/>
          <p14:tracePt t="463948" x="5851525" y="3687763"/>
          <p14:tracePt t="463955" x="5826125" y="3687763"/>
          <p14:tracePt t="463964" x="5815013" y="3687763"/>
          <p14:tracePt t="463970" x="5759450" y="3687763"/>
          <p14:tracePt t="463978" x="5727700" y="3687763"/>
          <p14:tracePt t="463986" x="5710238" y="3681413"/>
          <p14:tracePt t="463993" x="5691188" y="3681413"/>
          <p14:tracePt t="464000" x="5654675" y="3675063"/>
          <p14:tracePt t="464008" x="5641975" y="3675063"/>
          <p14:tracePt t="464016" x="5616575" y="3675063"/>
          <p14:tracePt t="464037" x="5592763" y="3675063"/>
          <p14:tracePt t="464039" x="5573713" y="3670300"/>
          <p14:tracePt t="464047" x="5561013" y="3670300"/>
          <p14:tracePt t="464060" x="5543550" y="3670300"/>
          <p14:tracePt t="464068" x="5524500" y="3670300"/>
          <p14:tracePt t="464076" x="5500688" y="3657600"/>
          <p14:tracePt t="464083" x="5494338" y="3657600"/>
          <p14:tracePt t="464090" x="5487988" y="3657600"/>
          <p14:tracePt t="464098" x="5481638" y="3657600"/>
          <p14:tracePt t="464105" x="5475288" y="3657600"/>
          <p14:tracePt t="464174" x="5468938" y="3657600"/>
          <p14:tracePt t="464204" x="5462588" y="3657600"/>
          <p14:tracePt t="464249" x="5456238" y="3657600"/>
          <p14:tracePt t="464317" x="5449888" y="3657600"/>
          <p14:tracePt t="465771" x="5456238" y="3657600"/>
          <p14:tracePt t="465779" x="5468938" y="3657600"/>
          <p14:tracePt t="465786" x="5481638" y="3657600"/>
          <p14:tracePt t="465794" x="5487988" y="3657600"/>
          <p14:tracePt t="465801" x="5500688" y="3657600"/>
          <p14:tracePt t="465809" x="5518150" y="3657600"/>
          <p14:tracePt t="465817" x="5524500" y="3657600"/>
          <p14:tracePt t="465824" x="5543550" y="3657600"/>
          <p14:tracePt t="465831" x="5556250" y="3657600"/>
          <p14:tracePt t="465839" x="5567363" y="3657600"/>
          <p14:tracePt t="465854" x="5573713" y="3657600"/>
          <p14:tracePt t="465863" x="5580063" y="3657600"/>
          <p14:tracePt t="465869" x="5592763" y="3657600"/>
          <p14:tracePt t="465877" x="5599113" y="3657600"/>
          <p14:tracePt t="465884" x="5605463" y="3657600"/>
          <p14:tracePt t="465891" x="5610225" y="3657600"/>
          <p14:tracePt t="465899" x="5622925" y="3651250"/>
          <p14:tracePt t="465906" x="5654675" y="3651250"/>
          <p14:tracePt t="465914" x="5661025" y="3651250"/>
          <p14:tracePt t="465921" x="5678488" y="3651250"/>
          <p14:tracePt t="465930" x="5697538" y="3651250"/>
          <p14:tracePt t="465936" x="5710238" y="3651250"/>
          <p14:tracePt t="465944" x="5715000" y="3651250"/>
          <p14:tracePt t="465951" x="5721350" y="3651250"/>
          <p14:tracePt t="465981" x="5727700" y="3651250"/>
          <p14:tracePt t="465989" x="5734050" y="3651250"/>
          <p14:tracePt t="465997" x="5740400" y="3651250"/>
          <p14:tracePt t="466004" x="5753100" y="3651250"/>
          <p14:tracePt t="466013" x="5759450" y="3651250"/>
          <p14:tracePt t="466019" x="5765800" y="3651250"/>
          <p14:tracePt t="466026" x="5795963" y="3651250"/>
          <p14:tracePt t="466033" x="5808663" y="3651250"/>
          <p14:tracePt t="466041" x="5832475" y="3651250"/>
          <p14:tracePt t="466049" x="5870575" y="3651250"/>
          <p14:tracePt t="466056" x="5881688" y="3651250"/>
          <p14:tracePt t="466064" x="5913438" y="3651250"/>
          <p14:tracePt t="466071" x="5926138" y="3651250"/>
          <p14:tracePt t="466080" x="5937250" y="3651250"/>
          <p14:tracePt t="466086" x="5956300" y="3651250"/>
          <p14:tracePt t="466095" x="5969000" y="3651250"/>
          <p14:tracePt t="466101" x="5986463" y="3651250"/>
          <p14:tracePt t="466109" x="5992813" y="3651250"/>
          <p14:tracePt t="466116" x="6011863" y="3651250"/>
          <p14:tracePt t="466124" x="6035675" y="3651250"/>
          <p14:tracePt t="466134" x="6054725" y="3651250"/>
          <p14:tracePt t="466138" x="6091238" y="3651250"/>
          <p14:tracePt t="466145" x="6129338" y="3651250"/>
          <p14:tracePt t="466153" x="6153150" y="3651250"/>
          <p14:tracePt t="466160" x="6178550" y="3651250"/>
          <p14:tracePt t="466167" x="6215063" y="3651250"/>
          <p14:tracePt t="466175" x="6234113" y="3651250"/>
          <p14:tracePt t="466183" x="6264275" y="3651250"/>
          <p14:tracePt t="466190" x="6289675" y="3651250"/>
          <p14:tracePt t="466198" x="6300788" y="3651250"/>
          <p14:tracePt t="466205" x="6326188" y="3657600"/>
          <p14:tracePt t="466213" x="6332538" y="3657600"/>
          <p14:tracePt t="466220" x="6362700" y="3657600"/>
          <p14:tracePt t="466228" x="6375400" y="3657600"/>
          <p14:tracePt t="466235" x="6400800" y="3657600"/>
          <p14:tracePt t="466243" x="6430963" y="3657600"/>
          <p14:tracePt t="466250" x="6443663" y="3657600"/>
          <p14:tracePt t="466258" x="6480175" y="3657600"/>
          <p14:tracePt t="466265" x="6505575" y="3657600"/>
          <p14:tracePt t="466273" x="6516688" y="3657600"/>
          <p14:tracePt t="466280" x="6548438" y="3651250"/>
          <p14:tracePt t="466289" x="6561138" y="3651250"/>
          <p14:tracePt t="466296" x="6572250" y="3651250"/>
          <p14:tracePt t="466303" x="6584950" y="3644900"/>
          <p14:tracePt t="466311" x="6604000" y="3644900"/>
          <p14:tracePt t="466318" x="6610350" y="3644900"/>
          <p14:tracePt t="466325" x="6627813" y="3644900"/>
          <p14:tracePt t="466333" x="6646863" y="3644900"/>
          <p14:tracePt t="466340" x="6672263" y="3644900"/>
          <p14:tracePt t="466348" x="6677025" y="3644900"/>
          <p14:tracePt t="466355" x="6708775" y="3644900"/>
          <p14:tracePt t="466363" x="6732588" y="3644900"/>
          <p14:tracePt t="466370" x="6738938" y="3644900"/>
          <p14:tracePt t="466378" x="6770688" y="3644900"/>
          <p14:tracePt t="466385" x="6788150" y="3644900"/>
          <p14:tracePt t="466393" x="6794500" y="3644900"/>
          <p14:tracePt t="466400" x="6800850" y="3644900"/>
          <p14:tracePt t="466408" x="6807200" y="3644900"/>
          <p14:tracePt t="466469" x="6813550" y="3644900"/>
          <p14:tracePt t="466477" x="6826250" y="3644900"/>
          <p14:tracePt t="466483" x="6837363" y="3644900"/>
          <p14:tracePt t="466491" x="6869113" y="3644900"/>
          <p14:tracePt t="466499" x="6881813" y="3644900"/>
          <p14:tracePt t="466507" x="6892925" y="3644900"/>
          <p14:tracePt t="466515" x="6905625" y="3644900"/>
          <p14:tracePt t="466530" x="6918325" y="3644900"/>
          <p14:tracePt t="466536" x="6924675" y="3644900"/>
          <p14:tracePt t="466544" x="6931025" y="3644900"/>
          <p14:tracePt t="466589" x="6937375" y="3644900"/>
          <p14:tracePt t="466596" x="6942138" y="3644900"/>
          <p14:tracePt t="466604" x="6948488" y="3644900"/>
          <p14:tracePt t="466627" x="6954838" y="3644900"/>
          <p14:tracePt t="466634" x="6967538" y="3644900"/>
          <p14:tracePt t="466641" x="6973888" y="3644900"/>
          <p14:tracePt t="466649" x="6980238" y="3644900"/>
          <p14:tracePt t="466656" x="6997700" y="3644900"/>
          <p14:tracePt t="466665" x="7010400" y="3644900"/>
          <p14:tracePt t="466671" x="7023100" y="3644900"/>
          <p14:tracePt t="466680" x="7053263" y="3644900"/>
          <p14:tracePt t="466686" x="7085013" y="3638550"/>
          <p14:tracePt t="466694" x="7097713" y="3638550"/>
          <p14:tracePt t="466701" x="7134225" y="3632200"/>
          <p14:tracePt t="466709" x="7177088" y="3625850"/>
          <p14:tracePt t="466716" x="7189788" y="3625850"/>
          <p14:tracePt t="466724" x="7207250" y="3625850"/>
          <p14:tracePt t="466731" x="7232650" y="3619500"/>
          <p14:tracePt t="466777" x="7232650" y="3614738"/>
          <p14:tracePt t="466784" x="7232650" y="3602038"/>
          <p14:tracePt t="466791" x="7232650" y="3589338"/>
          <p14:tracePt t="466799" x="7239000" y="3576638"/>
          <p14:tracePt t="466806" x="7239000" y="3559175"/>
          <p14:tracePt t="466816" x="7256463" y="3527425"/>
          <p14:tracePt t="466821" x="7262813" y="3514725"/>
          <p14:tracePt t="466830" x="7262813" y="3497263"/>
          <p14:tracePt t="466836" x="7262813" y="3484563"/>
          <p14:tracePt t="466846" x="7262813" y="3471863"/>
          <p14:tracePt t="466851" x="7262813" y="3454400"/>
          <p14:tracePt t="466859" x="7262813" y="3429000"/>
          <p14:tracePt t="466873" x="7256463" y="3409950"/>
          <p14:tracePt t="466882" x="7251700" y="3403600"/>
          <p14:tracePt t="466889" x="7245350" y="3392488"/>
          <p14:tracePt t="466897" x="7239000" y="3386138"/>
          <p14:tracePt t="466904" x="7232650" y="3379788"/>
          <p14:tracePt t="466919" x="7226300" y="3373438"/>
          <p14:tracePt t="466927" x="7219950" y="3373438"/>
          <p14:tracePt t="466941" x="7213600" y="3373438"/>
          <p14:tracePt t="466949" x="7202488" y="3373438"/>
          <p14:tracePt t="466957" x="7189788" y="3367088"/>
          <p14:tracePt t="466964" x="7183438" y="3367088"/>
          <p14:tracePt t="466971" x="7177088" y="3367088"/>
          <p14:tracePt t="466980" x="7151688" y="3360738"/>
          <p14:tracePt t="466994" x="7134225" y="3354388"/>
          <p14:tracePt t="467001" x="7102475" y="3354388"/>
          <p14:tracePt t="467009" x="7085013" y="3348038"/>
          <p14:tracePt t="467016" x="7078663" y="3343275"/>
          <p14:tracePt t="467024" x="7059613" y="3343275"/>
          <p14:tracePt t="467033" x="7046913" y="3336925"/>
          <p14:tracePt t="467038" x="7042150" y="3336925"/>
          <p14:tracePt t="467045" x="7029450" y="3336925"/>
          <p14:tracePt t="467053" x="7010400" y="3336925"/>
          <p14:tracePt t="467061" x="6997700" y="3336925"/>
          <p14:tracePt t="467068" x="6991350" y="3336925"/>
          <p14:tracePt t="467076" x="6986588" y="3336925"/>
          <p14:tracePt t="467083" x="6980238" y="3336925"/>
          <p14:tracePt t="467090" x="6967538" y="3336925"/>
          <p14:tracePt t="467098" x="6937375" y="3336925"/>
          <p14:tracePt t="467106" x="6911975" y="3336925"/>
          <p14:tracePt t="467114" x="6899275" y="3336925"/>
          <p14:tracePt t="467120" x="6881813" y="3336925"/>
          <p14:tracePt t="467128" x="6875463" y="3336925"/>
          <p14:tracePt t="467135" x="6869113" y="3336925"/>
          <p14:tracePt t="467144" x="6856413" y="3343275"/>
          <p14:tracePt t="467151" x="6843713" y="3343275"/>
          <p14:tracePt t="467158" x="6837363" y="3343275"/>
          <p14:tracePt t="467166" x="6826250" y="3348038"/>
          <p14:tracePt t="467173" x="6819900" y="3348038"/>
          <p14:tracePt t="467181" x="6807200" y="3348038"/>
          <p14:tracePt t="467188" x="6781800" y="3360738"/>
          <p14:tracePt t="467195" x="6770688" y="3367088"/>
          <p14:tracePt t="467203" x="6770688" y="3379788"/>
          <p14:tracePt t="467212" x="6764338" y="3392488"/>
          <p14:tracePt t="467218" x="6757988" y="3403600"/>
          <p14:tracePt t="467225" x="6757988" y="3409950"/>
          <p14:tracePt t="467233" x="6757988" y="3422650"/>
          <p14:tracePt t="467240" x="6751638" y="3435350"/>
          <p14:tracePt t="467248" x="6751638" y="3448050"/>
          <p14:tracePt t="467256" x="6751638" y="3459163"/>
          <p14:tracePt t="467263" x="6751638" y="3471863"/>
          <p14:tracePt t="467270" x="6751638" y="3484563"/>
          <p14:tracePt t="467279" x="6751638" y="3490913"/>
          <p14:tracePt t="467285" x="6751638" y="3503613"/>
          <p14:tracePt t="467293" x="6751638" y="3521075"/>
          <p14:tracePt t="467300" x="6751638" y="3533775"/>
          <p14:tracePt t="467308" x="6751638" y="3546475"/>
          <p14:tracePt t="467316" x="6757988" y="3552825"/>
          <p14:tracePt t="467323" x="6770688" y="3559175"/>
          <p14:tracePt t="467331" x="6777038" y="3563938"/>
          <p14:tracePt t="467338" x="6781800" y="3576638"/>
          <p14:tracePt t="467346" x="6794500" y="3582988"/>
          <p14:tracePt t="467353" x="6800850" y="3582988"/>
          <p14:tracePt t="467362" x="6800850" y="3589338"/>
          <p14:tracePt t="467368" x="6807200" y="3595688"/>
          <p14:tracePt t="467376" x="6813550" y="3595688"/>
          <p14:tracePt t="467383" x="6819900" y="3602038"/>
          <p14:tracePt t="467390" x="6826250" y="3602038"/>
          <p14:tracePt t="467398" x="6826250" y="3608388"/>
          <p14:tracePt t="467406" x="6837363" y="3608388"/>
          <p14:tracePt t="467413" x="6850063" y="3614738"/>
          <p14:tracePt t="467420" x="6856413" y="3614738"/>
          <p14:tracePt t="467429" x="6862763" y="3619500"/>
          <p14:tracePt t="467435" x="6875463" y="3619500"/>
          <p14:tracePt t="467443" x="6886575" y="3625850"/>
          <p14:tracePt t="467450" x="6892925" y="3625850"/>
          <p14:tracePt t="467458" x="6905625" y="3632200"/>
          <p14:tracePt t="467466" x="6918325" y="3632200"/>
          <p14:tracePt t="467473" x="6924675" y="3632200"/>
          <p14:tracePt t="467481" x="6937375" y="3638550"/>
          <p14:tracePt t="467488" x="6954838" y="3644900"/>
          <p14:tracePt t="467496" x="6961188" y="3644900"/>
          <p14:tracePt t="467503" x="6973888" y="3651250"/>
          <p14:tracePt t="467511" x="6991350" y="3651250"/>
          <p14:tracePt t="467518" x="7004050" y="3651250"/>
          <p14:tracePt t="467526" x="7016750" y="3651250"/>
          <p14:tracePt t="467533" x="7042150" y="3651250"/>
          <p14:tracePt t="467541" x="7053263" y="3651250"/>
          <p14:tracePt t="467548" x="7065963" y="3651250"/>
          <p14:tracePt t="467556" x="7072313" y="3651250"/>
          <p14:tracePt t="467564" x="7085013" y="3644900"/>
          <p14:tracePt t="467570" x="7097713" y="3638550"/>
          <p14:tracePt t="467579" x="7102475" y="3638550"/>
          <p14:tracePt t="467585" x="7108825" y="3638550"/>
          <p14:tracePt t="467593" x="7115175" y="3638550"/>
          <p14:tracePt t="467600" x="7121525" y="3632200"/>
          <p14:tracePt t="467616" x="7134225" y="3632200"/>
          <p14:tracePt t="467623" x="7140575" y="3625850"/>
          <p14:tracePt t="467631" x="7146925" y="3619500"/>
          <p14:tracePt t="480163" x="7108825" y="3625850"/>
          <p14:tracePt t="480167" x="7097713" y="3638550"/>
          <p14:tracePt t="480172" x="7085013" y="3644900"/>
          <p14:tracePt t="480182" x="7078663" y="3644900"/>
          <p14:tracePt t="480187" x="7072313" y="3651250"/>
          <p14:tracePt t="480195" x="7059613" y="3651250"/>
          <p14:tracePt t="480203" x="7042150" y="3663950"/>
          <p14:tracePt t="480210" x="7029450" y="3675063"/>
          <p14:tracePt t="480218" x="7023100" y="3687763"/>
          <p14:tracePt t="480225" x="6997700" y="3706813"/>
          <p14:tracePt t="480233" x="6986588" y="3736975"/>
          <p14:tracePt t="480240" x="6973888" y="3749675"/>
          <p14:tracePt t="480249" x="6961188" y="3779838"/>
          <p14:tracePt t="480255" x="6948488" y="3798888"/>
          <p14:tracePt t="480263" x="6948488" y="3817938"/>
          <p14:tracePt t="480270" x="6942138" y="3841750"/>
          <p14:tracePt t="480278" x="6937375" y="3867150"/>
          <p14:tracePt t="480285" x="6937375" y="3873500"/>
          <p14:tracePt t="480293" x="6931025" y="3884613"/>
          <p14:tracePt t="480301" x="6924675" y="3897313"/>
          <p14:tracePt t="480308" x="6918325" y="3903663"/>
          <p14:tracePt t="480315" x="6911975" y="3910013"/>
          <p14:tracePt t="480323" x="6892925" y="3922713"/>
          <p14:tracePt t="480332" x="6875463" y="3929063"/>
          <p14:tracePt t="480338" x="6869113" y="3929063"/>
          <p14:tracePt t="480345" x="6850063" y="3946525"/>
          <p14:tracePt t="480352" x="6837363" y="3952875"/>
          <p14:tracePt t="480360" x="6826250" y="3965575"/>
          <p14:tracePt t="480368" x="6807200" y="3978275"/>
          <p14:tracePt t="480375" x="6788150" y="4002088"/>
          <p14:tracePt t="480383" x="6777038" y="4008438"/>
          <p14:tracePt t="480390" x="6764338" y="4014788"/>
          <p14:tracePt t="480399" x="6751638" y="4027488"/>
          <p14:tracePt t="480405" x="6745288" y="4040188"/>
          <p14:tracePt t="480413" x="6726238" y="4044950"/>
          <p14:tracePt t="480420" x="6715125" y="4057650"/>
          <p14:tracePt t="480428" x="6702425" y="4064000"/>
          <p14:tracePt t="480435" x="6696075" y="4070350"/>
          <p14:tracePt t="480443" x="6677025" y="4083050"/>
          <p14:tracePt t="480451" x="6665913" y="4089400"/>
          <p14:tracePt t="480458" x="6659563" y="4095750"/>
          <p14:tracePt t="480466" x="6640513" y="4106863"/>
          <p14:tracePt t="480472" x="6621463" y="4113213"/>
          <p14:tracePt t="480481" x="6616700" y="4119563"/>
          <p14:tracePt t="480488" x="6597650" y="4132263"/>
          <p14:tracePt t="480495" x="6572250" y="4144963"/>
          <p14:tracePt t="480502" x="6561138" y="4151313"/>
          <p14:tracePt t="480510" x="6542088" y="4156075"/>
          <p14:tracePt t="480518" x="6523038" y="4162425"/>
          <p14:tracePt t="480525" x="6516688" y="4168775"/>
          <p14:tracePt t="480533" x="6499225" y="4175125"/>
          <p14:tracePt t="480540" x="6492875" y="4181475"/>
          <p14:tracePt t="480548" x="6467475" y="4194175"/>
          <p14:tracePt t="480555" x="6456363" y="4200525"/>
          <p14:tracePt t="480563" x="6437313" y="4211638"/>
          <p14:tracePt t="480570" x="6411913" y="4217988"/>
          <p14:tracePt t="480578" x="6394450" y="4224338"/>
          <p14:tracePt t="480586" x="6375400" y="4237038"/>
          <p14:tracePt t="480592" x="6351588" y="4243388"/>
          <p14:tracePt t="480600" x="6351588" y="4249738"/>
          <p14:tracePt t="480608" x="6345238" y="4249738"/>
          <p14:tracePt t="480615" x="6338888" y="4249738"/>
          <p14:tracePt t="480622" x="6338888" y="4256088"/>
          <p14:tracePt t="480631" x="6332538" y="4256088"/>
          <p14:tracePt t="480637" x="6326188" y="4260850"/>
          <p14:tracePt t="480661" x="6319838" y="4260850"/>
          <p14:tracePt t="480667" x="6319838" y="4267200"/>
          <p14:tracePt t="480674" x="6313488" y="4267200"/>
          <p14:tracePt t="480682" x="6313488" y="4273550"/>
          <p14:tracePt t="480690" x="6300788" y="4273550"/>
          <p14:tracePt t="480698" x="6296025" y="4279900"/>
          <p14:tracePt t="480704" x="6283325" y="4279900"/>
          <p14:tracePt t="480712" x="6264275" y="4286250"/>
          <p14:tracePt t="480719" x="6251575" y="4286250"/>
          <p14:tracePt t="480727" x="6234113" y="4292600"/>
          <p14:tracePt t="480735" x="6208713" y="4292600"/>
          <p14:tracePt t="480742" x="6196013" y="4292600"/>
          <p14:tracePt t="480750" x="6191250" y="4292600"/>
          <p14:tracePt t="480757" x="6178550" y="4292600"/>
          <p14:tracePt t="480765" x="6172200" y="4292600"/>
          <p14:tracePt t="480772" x="6159500" y="4292600"/>
          <p14:tracePt t="480780" x="6153150" y="4292600"/>
          <p14:tracePt t="480787" x="6140450" y="4286250"/>
          <p14:tracePt t="480795" x="6135688" y="4286250"/>
          <p14:tracePt t="480802" x="6116638" y="4279900"/>
          <p14:tracePt t="480810" x="6097588" y="4273550"/>
          <p14:tracePt t="480817" x="6086475" y="4273550"/>
          <p14:tracePt t="480825" x="6067425" y="4267200"/>
          <p14:tracePt t="480832" x="6054725" y="4267200"/>
          <p14:tracePt t="480840" x="6042025" y="4267200"/>
          <p14:tracePt t="480848" x="6018213" y="4267200"/>
          <p14:tracePt t="480854" x="5992813" y="4267200"/>
          <p14:tracePt t="480877" x="5992813" y="4260850"/>
          <p14:tracePt t="480885" x="5986463" y="4260850"/>
          <p14:tracePt t="480892" x="5980113" y="4260850"/>
          <p14:tracePt t="480900" x="5980113" y="4256088"/>
          <p14:tracePt t="480907" x="5975350" y="4256088"/>
          <p14:tracePt t="480915" x="5969000" y="4256088"/>
          <p14:tracePt t="480922" x="5962650" y="4256088"/>
          <p14:tracePt t="480930" x="5956300" y="4256088"/>
          <p14:tracePt t="481013" x="5949950" y="4256088"/>
          <p14:tracePt t="481021" x="5943600" y="4256088"/>
          <p14:tracePt t="481028" x="5937250" y="4256088"/>
          <p14:tracePt t="481043" x="5930900" y="4256088"/>
          <p14:tracePt t="481050" x="5926138" y="4256088"/>
          <p14:tracePt t="481111" x="5926138" y="4249738"/>
          <p14:tracePt t="481268" x="5930900" y="4249738"/>
          <p14:tracePt t="481275" x="5937250" y="4249738"/>
          <p14:tracePt t="481283" x="5943600" y="4249738"/>
          <p14:tracePt t="481291" x="5949950" y="4249738"/>
          <p14:tracePt t="481306" x="5962650" y="4249738"/>
          <p14:tracePt t="481313" x="5969000" y="4249738"/>
          <p14:tracePt t="481319" x="5975350" y="4249738"/>
          <p14:tracePt t="481327" x="5980113" y="4249738"/>
          <p14:tracePt t="481335" x="5992813" y="4249738"/>
          <p14:tracePt t="481349" x="6005513" y="4249738"/>
          <p14:tracePt t="481357" x="6018213" y="4249738"/>
          <p14:tracePt t="481364" x="6035675" y="4249738"/>
          <p14:tracePt t="481372" x="6042025" y="4249738"/>
          <p14:tracePt t="481379" x="6067425" y="4249738"/>
          <p14:tracePt t="481387" x="6097588" y="4256088"/>
          <p14:tracePt t="481394" x="6110288" y="4256088"/>
          <p14:tracePt t="481402" x="6129338" y="4256088"/>
          <p14:tracePt t="481409" x="6146800" y="4260850"/>
          <p14:tracePt t="481417" x="6153150" y="4260850"/>
          <p14:tracePt t="481424" x="6172200" y="4260850"/>
          <p14:tracePt t="481432" x="6178550" y="4260850"/>
          <p14:tracePt t="481439" x="6184900" y="4260850"/>
          <p14:tracePt t="481447" x="6191250" y="4260850"/>
          <p14:tracePt t="481454" x="6196013" y="4260850"/>
          <p14:tracePt t="481462" x="6202363" y="4260850"/>
          <p14:tracePt t="481470" x="6208713" y="4260850"/>
          <p14:tracePt t="481477" x="6221413" y="4260850"/>
          <p14:tracePt t="481485" x="6234113" y="4260850"/>
          <p14:tracePt t="481492" x="6246813" y="4260850"/>
          <p14:tracePt t="481500" x="6257925" y="4260850"/>
          <p14:tracePt t="481507" x="6270625" y="4260850"/>
          <p14:tracePt t="481515" x="6276975" y="4260850"/>
          <p14:tracePt t="481522" x="6283325" y="4260850"/>
          <p14:tracePt t="481545" x="6289675" y="4260850"/>
          <p14:tracePt t="481560" x="6296025" y="4260850"/>
          <p14:tracePt t="481567" x="6307138" y="4260850"/>
          <p14:tracePt t="481582" x="6319838" y="4260850"/>
          <p14:tracePt t="481590" x="6332538" y="4260850"/>
          <p14:tracePt t="481598" x="6356350" y="4260850"/>
          <p14:tracePt t="481605" x="6375400" y="4260850"/>
          <p14:tracePt t="481613" x="6381750" y="4260850"/>
          <p14:tracePt t="481620" x="6405563" y="4260850"/>
          <p14:tracePt t="481627" x="6411913" y="4260850"/>
          <p14:tracePt t="481757" x="6418263" y="4260850"/>
          <p14:tracePt t="481778" x="6424613" y="4260850"/>
          <p14:tracePt t="481793" x="6430963" y="4260850"/>
          <p14:tracePt t="481816" x="6437313" y="4260850"/>
          <p14:tracePt t="481853" x="6443663" y="4260850"/>
          <p14:tracePt t="490135" x="6424613" y="4260850"/>
          <p14:tracePt t="490155" x="6418263" y="4260850"/>
          <p14:tracePt t="490162" x="6405563" y="4260850"/>
          <p14:tracePt t="490169" x="6381750" y="4267200"/>
          <p14:tracePt t="490177" x="6362700" y="4286250"/>
          <p14:tracePt t="490184" x="6338888" y="4292600"/>
          <p14:tracePt t="490192" x="6270625" y="4316413"/>
          <p14:tracePt t="490199" x="6251575" y="4322763"/>
          <p14:tracePt t="490208" x="6191250" y="4335463"/>
          <p14:tracePt t="490214" x="6140450" y="4341813"/>
          <p14:tracePt t="490222" x="6122988" y="4341813"/>
          <p14:tracePt t="490229" x="6073775" y="4348163"/>
          <p14:tracePt t="490237" x="6011863" y="4348163"/>
          <p14:tracePt t="490245" x="5999163" y="4348163"/>
          <p14:tracePt t="490252" x="5975350" y="4348163"/>
          <p14:tracePt t="490260" x="5937250" y="4348163"/>
          <p14:tracePt t="490267" x="5913438" y="4348163"/>
          <p14:tracePt t="490275" x="5888038" y="4348163"/>
          <p14:tracePt t="490282" x="5857875" y="4348163"/>
          <p14:tracePt t="490290" x="5832475" y="4348163"/>
          <p14:tracePt t="490297" x="5815013" y="4348163"/>
          <p14:tracePt t="490305" x="5759450" y="4348163"/>
          <p14:tracePt t="490312" x="5703888" y="4348163"/>
          <p14:tracePt t="490319" x="5691188" y="4348163"/>
          <p14:tracePt t="490327" x="5648325" y="4348163"/>
          <p14:tracePt t="490334" x="5622925" y="4341813"/>
          <p14:tracePt t="490342" x="5605463" y="4335463"/>
          <p14:tracePt t="490350" x="5599113" y="4329113"/>
          <p14:tracePt t="490358" x="5592763" y="4322763"/>
          <p14:tracePt t="490364" x="5586413" y="4311650"/>
          <p14:tracePt t="490373" x="5586413" y="4305300"/>
          <p14:tracePt t="490380" x="5586413" y="4298950"/>
          <p14:tracePt t="490387" x="5586413" y="4286250"/>
          <p14:tracePt t="490395" x="5567363" y="4279900"/>
          <p14:tracePt t="490402" x="5556250" y="4267200"/>
          <p14:tracePt t="490410" x="5537200" y="4249738"/>
          <p14:tracePt t="490417" x="5524500" y="4243388"/>
          <p14:tracePt t="490425" x="5494338" y="4230688"/>
          <p14:tracePt t="490432" x="5456238" y="4224338"/>
          <p14:tracePt t="490440" x="5449888" y="4217988"/>
          <p14:tracePt t="490447" x="5426075" y="4211638"/>
          <p14:tracePt t="490455" x="5413375" y="4205288"/>
          <p14:tracePt t="490462" x="5413375" y="4200525"/>
          <p14:tracePt t="490485" x="5413375" y="4187825"/>
          <p14:tracePt t="490492" x="5413375" y="4175125"/>
          <p14:tracePt t="490499" x="5407025" y="4175125"/>
          <p14:tracePt t="490508" x="5407025" y="4168775"/>
          <p14:tracePt t="490515" x="5395913" y="4151313"/>
          <p14:tracePt t="490522" x="5389563" y="4144963"/>
          <p14:tracePt t="490529" x="5376863" y="4138613"/>
          <p14:tracePt t="490538" x="5370513" y="4138613"/>
          <p14:tracePt t="490545" x="5351463" y="4125913"/>
          <p14:tracePt t="490553" x="5345113" y="4119563"/>
          <p14:tracePt t="490620" x="5340350" y="4113213"/>
          <p14:tracePt t="490635" x="5340350" y="4106863"/>
          <p14:tracePt t="490643" x="5334000" y="4106863"/>
          <p14:tracePt t="490666" x="5334000" y="4100513"/>
          <p14:tracePt t="490696" x="5334000" y="4095750"/>
          <p14:tracePt t="490704" x="5334000" y="4089400"/>
          <p14:tracePt t="490749" x="5334000" y="4083050"/>
          <p14:tracePt t="490959" x="5334000" y="4095750"/>
          <p14:tracePt t="490967" x="5334000" y="4125913"/>
          <p14:tracePt t="490974" x="5340350" y="4132263"/>
          <p14:tracePt t="490981" x="5340350" y="4156075"/>
          <p14:tracePt t="490989" x="5340350" y="4175125"/>
          <p14:tracePt t="490997" x="5340350" y="4187825"/>
          <p14:tracePt t="491004" x="5340350" y="4205288"/>
          <p14:tracePt t="491011" x="5340350" y="4230688"/>
          <p14:tracePt t="491019" x="5340350" y="4260850"/>
          <p14:tracePt t="491025" x="5340350" y="4273550"/>
          <p14:tracePt t="491034" x="5340350" y="4298950"/>
          <p14:tracePt t="491040" x="5340350" y="4329113"/>
          <p14:tracePt t="491047" x="5340350" y="4341813"/>
          <p14:tracePt t="491054" x="5340350" y="4367213"/>
          <p14:tracePt t="491062" x="5340350" y="4391025"/>
          <p14:tracePt t="491070" x="5340350" y="4397375"/>
          <p14:tracePt t="491077" x="5340350" y="4410075"/>
          <p14:tracePt t="491085" x="5340350" y="4433888"/>
          <p14:tracePt t="491100" x="5340350" y="4440238"/>
          <p14:tracePt t="491107" x="5340350" y="4446588"/>
          <p14:tracePt t="491129" x="5340350" y="4452938"/>
          <p14:tracePt t="491303" x="5340350" y="4459288"/>
          <p14:tracePt t="491310" x="5340350" y="4465638"/>
          <p14:tracePt t="491318" x="5345113" y="4471988"/>
          <p14:tracePt t="491325" x="5364163" y="4476750"/>
          <p14:tracePt t="491340" x="5383213" y="4489450"/>
          <p14:tracePt t="491348" x="5407025" y="4508500"/>
          <p14:tracePt t="491356" x="5413375" y="4521200"/>
          <p14:tracePt t="491363" x="5432425" y="4527550"/>
          <p14:tracePt t="491373" x="5438775" y="4532313"/>
          <p14:tracePt t="491379" x="5445125" y="4538663"/>
          <p14:tracePt t="491394" x="5449888" y="4538663"/>
          <p14:tracePt t="491401" x="5456238" y="4545013"/>
          <p14:tracePt t="491410" x="5462588" y="4545013"/>
          <p14:tracePt t="491417" x="5475288" y="4545013"/>
          <p14:tracePt t="491425" x="5487988" y="4545013"/>
          <p14:tracePt t="491431" x="5494338" y="4545013"/>
          <p14:tracePt t="491440" x="5500688" y="4545013"/>
          <p14:tracePt t="491446" x="5505450" y="4545013"/>
          <p14:tracePt t="491456" x="5511800" y="4545013"/>
          <p14:tracePt t="491581" x="5505450" y="4545013"/>
          <p14:tracePt t="491604" x="5500688" y="4545013"/>
          <p14:tracePt t="491619" x="5494338" y="4538663"/>
          <p14:tracePt t="491626" x="5487988" y="4538663"/>
          <p14:tracePt t="491934" x="5494338" y="4538663"/>
          <p14:tracePt t="491943" x="5500688" y="4538663"/>
          <p14:tracePt t="491964" x="5505450" y="4538663"/>
          <p14:tracePt t="491971" x="5511800" y="4538663"/>
          <p14:tracePt t="491979" x="5518150" y="4538663"/>
          <p14:tracePt t="491986" x="5524500" y="4538663"/>
          <p14:tracePt t="492001" x="5530850" y="4538663"/>
          <p14:tracePt t="492009" x="5537200" y="4538663"/>
          <p14:tracePt t="492016" x="5543550" y="4538663"/>
          <p14:tracePt t="492028" x="5549900" y="4538663"/>
          <p14:tracePt t="492031" x="5561013" y="4538663"/>
          <p14:tracePt t="492038" x="5580063" y="4538663"/>
          <p14:tracePt t="492046" x="5599113" y="4538663"/>
          <p14:tracePt t="492053" x="5605463" y="4538663"/>
          <p14:tracePt t="492061" x="5622925" y="4538663"/>
          <p14:tracePt t="492068" x="5641975" y="4538663"/>
          <p14:tracePt t="492076" x="5648325" y="4538663"/>
          <p14:tracePt t="492083" x="5665788" y="4538663"/>
          <p14:tracePt t="492091" x="5678488" y="4538663"/>
          <p14:tracePt t="492098" x="5684838" y="4538663"/>
          <p14:tracePt t="492106" x="5691188" y="4538663"/>
          <p14:tracePt t="492113" x="5697538" y="4538663"/>
          <p14:tracePt t="492128" x="5703888" y="4538663"/>
          <p14:tracePt t="492136" x="5715000" y="4538663"/>
          <p14:tracePt t="492143" x="5734050" y="4538663"/>
          <p14:tracePt t="492151" x="5746750" y="4538663"/>
          <p14:tracePt t="492159" x="5765800" y="4538663"/>
          <p14:tracePt t="492166" x="5789613" y="4538663"/>
          <p14:tracePt t="492174" x="5808663" y="4538663"/>
          <p14:tracePt t="492180" x="5821363" y="4538663"/>
          <p14:tracePt t="492188" x="5845175" y="4538663"/>
          <p14:tracePt t="492196" x="5851525" y="4538663"/>
          <p14:tracePt t="492256" x="5857875" y="4538663"/>
          <p14:tracePt t="492264" x="5864225" y="4538663"/>
          <p14:tracePt t="492271" x="5870575" y="4538663"/>
          <p14:tracePt t="492279" x="5875338" y="4532313"/>
          <p14:tracePt t="492286" x="5881688" y="4527550"/>
          <p14:tracePt t="492295" x="5888038" y="4521200"/>
          <p14:tracePt t="492301" x="5894388" y="4521200"/>
          <p14:tracePt t="492310" x="5894388" y="4508500"/>
          <p14:tracePt t="492316" x="5900738" y="4502150"/>
          <p14:tracePt t="492331" x="5900738" y="4489450"/>
          <p14:tracePt t="492339" x="5907088" y="4483100"/>
          <p14:tracePt t="492346" x="5907088" y="4476750"/>
          <p14:tracePt t="492354" x="5913438" y="4465638"/>
          <p14:tracePt t="492363" x="5919788" y="4459288"/>
          <p14:tracePt t="492369" x="5926138" y="4446588"/>
          <p14:tracePt t="492384" x="5926138" y="4440238"/>
          <p14:tracePt t="492392" x="5930900" y="4421188"/>
          <p14:tracePt t="492399" x="5937250" y="4410075"/>
          <p14:tracePt t="492407" x="5937250" y="4403725"/>
          <p14:tracePt t="492414" x="5937250" y="4391025"/>
          <p14:tracePt t="492421" x="5937250" y="4378325"/>
          <p14:tracePt t="492429" x="5937250" y="4367213"/>
          <p14:tracePt t="492436" x="5937250" y="4360863"/>
          <p14:tracePt t="492444" x="5937250" y="4354513"/>
          <p14:tracePt t="492451" x="5930900" y="4348163"/>
          <p14:tracePt t="492459" x="5926138" y="4341813"/>
          <p14:tracePt t="492466" x="5926138" y="4335463"/>
          <p14:tracePt t="492475" x="5919788" y="4329113"/>
          <p14:tracePt t="492481" x="5913438" y="4322763"/>
          <p14:tracePt t="492489" x="5907088" y="4311650"/>
          <p14:tracePt t="492496" x="5900738" y="4311650"/>
          <p14:tracePt t="492504" x="5894388" y="4305300"/>
          <p14:tracePt t="492519" x="5888038" y="4298950"/>
          <p14:tracePt t="492526" x="5875338" y="4298950"/>
          <p14:tracePt t="492534" x="5870575" y="4292600"/>
          <p14:tracePt t="492542" x="5864225" y="4292600"/>
          <p14:tracePt t="492549" x="5857875" y="4286250"/>
          <p14:tracePt t="492557" x="5851525" y="4279900"/>
          <p14:tracePt t="492571" x="5845175" y="4273550"/>
          <p14:tracePt t="492579" x="5832475" y="4273550"/>
          <p14:tracePt t="492587" x="5826125" y="4267200"/>
          <p14:tracePt t="492594" x="5821363" y="4267200"/>
          <p14:tracePt t="492601" x="5808663" y="4260850"/>
          <p14:tracePt t="492609" x="5795963" y="4260850"/>
          <p14:tracePt t="492616" x="5789613" y="4260850"/>
          <p14:tracePt t="492625" x="5783263" y="4260850"/>
          <p14:tracePt t="492631" x="5765800" y="4256088"/>
          <p14:tracePt t="492639" x="5759450" y="4249738"/>
          <p14:tracePt t="492646" x="5740400" y="4249738"/>
          <p14:tracePt t="492654" x="5734050" y="4249738"/>
          <p14:tracePt t="492662" x="5727700" y="4249738"/>
          <p14:tracePt t="492669" x="5721350" y="4249738"/>
          <p14:tracePt t="492684" x="5715000" y="4249738"/>
          <p14:tracePt t="492693" x="5710238" y="4249738"/>
          <p14:tracePt t="492699" x="5703888" y="4249738"/>
          <p14:tracePt t="492707" x="5691188" y="4249738"/>
          <p14:tracePt t="492714" x="5678488" y="4243388"/>
          <p14:tracePt t="492721" x="5665788" y="4243388"/>
          <p14:tracePt t="492729" x="5648325" y="4243388"/>
          <p14:tracePt t="492736" x="5635625" y="4243388"/>
          <p14:tracePt t="492744" x="5616575" y="4243388"/>
          <p14:tracePt t="492751" x="5599113" y="4243388"/>
          <p14:tracePt t="492759" x="5592763" y="4243388"/>
          <p14:tracePt t="492766" x="5580063" y="4243388"/>
          <p14:tracePt t="492776" x="5573713" y="4243388"/>
          <p14:tracePt t="492781" x="5567363" y="4243388"/>
          <p14:tracePt t="492819" x="5561013" y="4243388"/>
          <p14:tracePt t="492834" x="5556250" y="4243388"/>
          <p14:tracePt t="492840" x="5543550" y="4243388"/>
          <p14:tracePt t="492847" x="5524500" y="4243388"/>
          <p14:tracePt t="492855" x="5518150" y="4249738"/>
          <p14:tracePt t="492862" x="5511800" y="4249738"/>
          <p14:tracePt t="492870" x="5505450" y="4256088"/>
          <p14:tracePt t="492885" x="5500688" y="4256088"/>
          <p14:tracePt t="492893" x="5500688" y="4260850"/>
          <p14:tracePt t="492915" x="5500688" y="4267200"/>
          <p14:tracePt t="492923" x="5500688" y="4273550"/>
          <p14:tracePt t="492930" x="5500688" y="4279900"/>
          <p14:tracePt t="492938" x="5494338" y="4286250"/>
          <p14:tracePt t="492945" x="5494338" y="4292600"/>
          <p14:tracePt t="492953" x="5494338" y="4298950"/>
          <p14:tracePt t="492961" x="5494338" y="4305300"/>
          <p14:tracePt t="492969" x="5487988" y="4311650"/>
          <p14:tracePt t="492977" x="5487988" y="4316413"/>
          <p14:tracePt t="492984" x="5487988" y="4322763"/>
          <p14:tracePt t="492998" x="5487988" y="4329113"/>
          <p14:tracePt t="493006" x="5487988" y="4335463"/>
          <p14:tracePt t="493013" x="5487988" y="4341813"/>
          <p14:tracePt t="493047" x="5487988" y="4367213"/>
          <p14:tracePt t="493051" x="5494338" y="4367213"/>
          <p14:tracePt t="493058" x="5494338" y="4378325"/>
          <p14:tracePt t="493066" x="5500688" y="4391025"/>
          <p14:tracePt t="493075" x="5505450" y="4403725"/>
          <p14:tracePt t="493081" x="5505450" y="4410075"/>
          <p14:tracePt t="493089" x="5511800" y="4421188"/>
          <p14:tracePt t="493096" x="5518150" y="4427538"/>
          <p14:tracePt t="493103" x="5524500" y="4433888"/>
          <p14:tracePt t="493111" x="5530850" y="4440238"/>
          <p14:tracePt t="493119" x="5537200" y="4446588"/>
          <p14:tracePt t="493126" x="5543550" y="4446588"/>
          <p14:tracePt t="493134" x="5549900" y="4446588"/>
          <p14:tracePt t="493142" x="5556250" y="4459288"/>
          <p14:tracePt t="493148" x="5561013" y="4459288"/>
          <p14:tracePt t="493156" x="5567363" y="4459288"/>
          <p14:tracePt t="493171" x="5573713" y="4465638"/>
          <p14:tracePt t="493178" x="5580063" y="4471988"/>
          <p14:tracePt t="493186" x="5586413" y="4471988"/>
          <p14:tracePt t="493194" x="5592763" y="4476750"/>
          <p14:tracePt t="493209" x="5599113" y="4483100"/>
          <p14:tracePt t="493216" x="5616575" y="4489450"/>
          <p14:tracePt t="493225" x="5622925" y="4489450"/>
          <p14:tracePt t="493231" x="5635625" y="4495800"/>
          <p14:tracePt t="493238" x="5654675" y="4502150"/>
          <p14:tracePt t="493246" x="5665788" y="4502150"/>
          <p14:tracePt t="493253" x="5665788" y="4508500"/>
          <p14:tracePt t="493261" x="5672138" y="4508500"/>
          <p14:tracePt t="493268" x="5678488" y="4508500"/>
          <p14:tracePt t="493276" x="5684838" y="4508500"/>
          <p14:tracePt t="493284" x="5691188" y="4508500"/>
          <p14:tracePt t="493292" x="5691188" y="4514850"/>
          <p14:tracePt t="493306" x="5703888" y="4514850"/>
          <p14:tracePt t="493313" x="5715000" y="4514850"/>
          <p14:tracePt t="493321" x="5721350" y="4514850"/>
          <p14:tracePt t="493328" x="5734050" y="4514850"/>
          <p14:tracePt t="493336" x="5740400" y="4514850"/>
          <p14:tracePt t="493359" x="5746750" y="4514850"/>
          <p14:tracePt t="493366" x="5753100" y="4514850"/>
          <p14:tracePt t="493381" x="5765800" y="4514850"/>
          <p14:tracePt t="493388" x="5783263" y="4514850"/>
          <p14:tracePt t="493396" x="5789613" y="4514850"/>
          <p14:tracePt t="493404" x="5808663" y="4514850"/>
          <p14:tracePt t="493411" x="5826125" y="4508500"/>
          <p14:tracePt t="493419" x="5838825" y="4508500"/>
          <p14:tracePt t="493426" x="5845175" y="4502150"/>
          <p14:tracePt t="493434" x="5857875" y="4502150"/>
          <p14:tracePt t="493457" x="5864225" y="4495800"/>
          <p14:tracePt t="493463" x="5864225" y="4483100"/>
          <p14:tracePt t="493471" x="5864225" y="4476750"/>
          <p14:tracePt t="493478" x="5864225" y="4465638"/>
          <p14:tracePt t="493486" x="5864225" y="4446588"/>
          <p14:tracePt t="493494" x="5864225" y="4440238"/>
          <p14:tracePt t="493501" x="5864225" y="4427538"/>
          <p14:tracePt t="493508" x="5864225" y="4410075"/>
          <p14:tracePt t="493516" x="5864225" y="4397375"/>
          <p14:tracePt t="493524" x="5870575" y="4391025"/>
          <p14:tracePt t="493531" x="5875338" y="4378325"/>
          <p14:tracePt t="493546" x="5875338" y="4367213"/>
          <p14:tracePt t="493553" x="5875338" y="4360863"/>
          <p14:tracePt t="493561" x="5881688" y="4360863"/>
          <p14:tracePt t="493569" x="5881688" y="4354513"/>
          <p14:tracePt t="493583" x="5881688" y="4348163"/>
          <p14:tracePt t="493592" x="5881688" y="4341813"/>
          <p14:tracePt t="493613" x="5881688" y="4335463"/>
          <p14:tracePt t="493621" x="5881688" y="4329113"/>
          <p14:tracePt t="493628" x="5875338" y="4316413"/>
          <p14:tracePt t="493636" x="5870575" y="4305300"/>
          <p14:tracePt t="493644" x="5870575" y="4298950"/>
          <p14:tracePt t="493651" x="5864225" y="4292600"/>
          <p14:tracePt t="493659" x="5864225" y="4286250"/>
          <p14:tracePt t="493666" x="5857875" y="4279900"/>
          <p14:tracePt t="493674" x="5851525" y="4279900"/>
          <p14:tracePt t="493681" x="5845175" y="4273550"/>
          <p14:tracePt t="493689" x="5838825" y="4273550"/>
          <p14:tracePt t="493696" x="5826125" y="4267200"/>
          <p14:tracePt t="493704" x="5826125" y="4260850"/>
          <p14:tracePt t="493711" x="5821363" y="4260850"/>
          <p14:tracePt t="493719" x="5821363" y="4256088"/>
          <p14:tracePt t="493734" x="5815013" y="4249738"/>
          <p14:tracePt t="493741" x="5808663" y="4249738"/>
          <p14:tracePt t="493748" x="5802313" y="4249738"/>
          <p14:tracePt t="493756" x="5795963" y="4249738"/>
          <p14:tracePt t="493763" x="5783263" y="4243388"/>
          <p14:tracePt t="493771" x="5776913" y="4243388"/>
          <p14:tracePt t="493786" x="5770563" y="4237038"/>
          <p14:tracePt t="493794" x="5753100" y="4237038"/>
          <p14:tracePt t="493801" x="5740400" y="4237038"/>
          <p14:tracePt t="493809" x="5734050" y="4237038"/>
          <p14:tracePt t="493816" x="5715000" y="4237038"/>
          <p14:tracePt t="493824" x="5697538" y="4237038"/>
          <p14:tracePt t="493831" x="5691188" y="4237038"/>
          <p14:tracePt t="493837" x="5672138" y="4237038"/>
          <p14:tracePt t="493845" x="5654675" y="4237038"/>
          <p14:tracePt t="493853" x="5641975" y="4237038"/>
          <p14:tracePt t="493860" x="5622925" y="4243388"/>
          <p14:tracePt t="493868" x="5605463" y="4243388"/>
          <p14:tracePt t="493875" x="5599113" y="4243388"/>
          <p14:tracePt t="493883" x="5586413" y="4243388"/>
          <p14:tracePt t="493890" x="5580063" y="4243388"/>
          <p14:tracePt t="493898" x="5567363" y="4249738"/>
          <p14:tracePt t="493914" x="5561013" y="4249738"/>
          <p14:tracePt t="493921" x="5556250" y="4249738"/>
          <p14:tracePt t="493929" x="5549900" y="4256088"/>
          <p14:tracePt t="493944" x="5543550" y="4256088"/>
          <p14:tracePt t="493951" x="5537200" y="4256088"/>
          <p14:tracePt t="493960" x="5537200" y="4260850"/>
          <p14:tracePt t="493966" x="5530850" y="4260850"/>
          <p14:tracePt t="493975" x="5530850" y="4267200"/>
          <p14:tracePt t="493981" x="5518150" y="4273550"/>
          <p14:tracePt t="493990" x="5511800" y="4273550"/>
          <p14:tracePt t="493997" x="5511800" y="4279900"/>
          <p14:tracePt t="494011" x="5511800" y="4286250"/>
          <p14:tracePt t="494020" x="5505450" y="4286250"/>
          <p14:tracePt t="494027" x="5505450" y="4292600"/>
          <p14:tracePt t="494035" x="5500688" y="4298950"/>
          <p14:tracePt t="494044" x="5500688" y="4305300"/>
          <p14:tracePt t="494048" x="5494338" y="4311650"/>
          <p14:tracePt t="494056" x="5494338" y="4322763"/>
          <p14:tracePt t="494063" x="5487988" y="4335463"/>
          <p14:tracePt t="494070" x="5487988" y="4341813"/>
          <p14:tracePt t="494078" x="5487988" y="4348163"/>
          <p14:tracePt t="494085" x="5487988" y="4360863"/>
          <p14:tracePt t="494093" x="5487988" y="4367213"/>
          <p14:tracePt t="494100" x="5487988" y="4378325"/>
          <p14:tracePt t="494108" x="5487988" y="4391025"/>
          <p14:tracePt t="494115" x="5487988" y="4403725"/>
          <p14:tracePt t="494123" x="5487988" y="4410075"/>
          <p14:tracePt t="494130" x="5494338" y="4421188"/>
          <p14:tracePt t="494138" x="5505450" y="4427538"/>
          <p14:tracePt t="494153" x="5511800" y="4433888"/>
          <p14:tracePt t="494161" x="5518150" y="4440238"/>
          <p14:tracePt t="494169" x="5518150" y="4446588"/>
          <p14:tracePt t="494177" x="5524500" y="4452938"/>
          <p14:tracePt t="494199" x="5530850" y="4459288"/>
          <p14:tracePt t="494208" x="5530850" y="4465638"/>
          <p14:tracePt t="494214" x="5537200" y="4465638"/>
          <p14:tracePt t="494221" x="5543550" y="4471988"/>
          <p14:tracePt t="494229" x="5556250" y="4476750"/>
          <p14:tracePt t="494237" x="5561013" y="4476750"/>
          <p14:tracePt t="494245" x="5567363" y="4483100"/>
          <p14:tracePt t="494251" x="5580063" y="4495800"/>
          <p14:tracePt t="494274" x="5592763" y="4502150"/>
          <p14:tracePt t="494281" x="5605463" y="4508500"/>
          <p14:tracePt t="494289" x="5610225" y="4514850"/>
          <p14:tracePt t="494296" x="5616575" y="4514850"/>
          <p14:tracePt t="494304" x="5622925" y="4521200"/>
          <p14:tracePt t="494312" x="5629275" y="4521200"/>
          <p14:tracePt t="494319" x="5635625" y="4521200"/>
          <p14:tracePt t="494326" x="5641975" y="4521200"/>
          <p14:tracePt t="494334" x="5648325" y="4527550"/>
          <p14:tracePt t="494342" x="5661025" y="4527550"/>
          <p14:tracePt t="494349" x="5665788" y="4527550"/>
          <p14:tracePt t="494358" x="5672138" y="4527550"/>
          <p14:tracePt t="494364" x="5678488" y="4532313"/>
          <p14:tracePt t="494371" x="5684838" y="4532313"/>
          <p14:tracePt t="494379" x="5691188" y="4532313"/>
          <p14:tracePt t="494387" x="5697538" y="4532313"/>
          <p14:tracePt t="494394" x="5703888" y="4532313"/>
          <p14:tracePt t="494401" x="5710238" y="4532313"/>
          <p14:tracePt t="494410" x="5715000" y="4532313"/>
          <p14:tracePt t="494416" x="5721350" y="4532313"/>
          <p14:tracePt t="494431" x="5727700" y="4532313"/>
          <p14:tracePt t="494439" x="5734050" y="4532313"/>
          <p14:tracePt t="494446" x="5746750" y="4532313"/>
          <p14:tracePt t="494454" x="5753100" y="4532313"/>
          <p14:tracePt t="494462" x="5759450" y="4532313"/>
          <p14:tracePt t="494469" x="5765800" y="4532313"/>
          <p14:tracePt t="494484" x="5770563" y="4532313"/>
          <p14:tracePt t="494492" x="5776913" y="4532313"/>
          <p14:tracePt t="494499" x="5783263" y="4532313"/>
          <p14:tracePt t="494508" x="5789613" y="4532313"/>
          <p14:tracePt t="494514" x="5795963" y="4532313"/>
          <p14:tracePt t="494521" x="5802313" y="4532313"/>
          <p14:tracePt t="494529" x="5802313" y="4527550"/>
          <p14:tracePt t="494537" x="5808663" y="4527550"/>
          <p14:tracePt t="494544" x="5821363" y="4521200"/>
          <p14:tracePt t="494567" x="5826125" y="4514850"/>
          <p14:tracePt t="494575" x="5832475" y="4514850"/>
          <p14:tracePt t="494581" x="5832475" y="4508500"/>
          <p14:tracePt t="494589" x="5845175" y="4502150"/>
          <p14:tracePt t="494596" x="5857875" y="4495800"/>
          <p14:tracePt t="494604" x="5864225" y="4489450"/>
          <p14:tracePt t="494611" x="5870575" y="4483100"/>
          <p14:tracePt t="494619" x="5888038" y="4476750"/>
          <p14:tracePt t="494634" x="5888038" y="4471988"/>
          <p14:tracePt t="494649" x="5894388" y="4465638"/>
          <p14:tracePt t="494658" x="5894388" y="4459288"/>
          <p14:tracePt t="494664" x="5894388" y="4452938"/>
          <p14:tracePt t="494671" x="5894388" y="4446588"/>
          <p14:tracePt t="494679" x="5894388" y="4440238"/>
          <p14:tracePt t="494687" x="5900738" y="4440238"/>
          <p14:tracePt t="494695" x="5900738" y="4427538"/>
          <p14:tracePt t="494701" x="5900738" y="4421188"/>
          <p14:tracePt t="494710" x="5900738" y="4410075"/>
          <p14:tracePt t="494717" x="5900738" y="4403725"/>
          <p14:tracePt t="494725" x="5900738" y="4397375"/>
          <p14:tracePt t="494740" x="5900738" y="4384675"/>
          <p14:tracePt t="494754" x="5900738" y="4378325"/>
          <p14:tracePt t="494761" x="5894388" y="4371975"/>
          <p14:tracePt t="494777" x="5894388" y="4367213"/>
          <p14:tracePt t="494784" x="5894388" y="4360863"/>
          <p14:tracePt t="494792" x="5894388" y="4354513"/>
          <p14:tracePt t="494799" x="5888038" y="4354513"/>
          <p14:tracePt t="494808" x="5888038" y="4341813"/>
          <p14:tracePt t="494814" x="5881688" y="4335463"/>
          <p14:tracePt t="494821" x="5875338" y="4335463"/>
          <p14:tracePt t="494829" x="5870575" y="4329113"/>
          <p14:tracePt t="494837" x="5864225" y="4316413"/>
          <p14:tracePt t="494844" x="5864225" y="4311650"/>
          <p14:tracePt t="494851" x="5857875" y="4311650"/>
          <p14:tracePt t="494860" x="5851525" y="4311650"/>
          <p14:tracePt t="494875" x="5845175" y="4311650"/>
          <p14:tracePt t="494889" x="5845175" y="4305300"/>
          <p14:tracePt t="494896" x="5838825" y="4298950"/>
          <p14:tracePt t="494904" x="5826125" y="4298950"/>
          <p14:tracePt t="494911" x="5821363" y="4292600"/>
          <p14:tracePt t="494919" x="5808663" y="4286250"/>
          <p14:tracePt t="494926" x="5795963" y="4279900"/>
          <p14:tracePt t="494934" x="5789613" y="4279900"/>
          <p14:tracePt t="494942" x="5783263" y="4279900"/>
          <p14:tracePt t="494949" x="5770563" y="4273550"/>
          <p14:tracePt t="494958" x="5746750" y="4273550"/>
          <p14:tracePt t="494964" x="5734050" y="4273550"/>
          <p14:tracePt t="494971" x="5727700" y="4273550"/>
          <p14:tracePt t="494979" x="5715000" y="4273550"/>
          <p14:tracePt t="494987" x="5710238" y="4273550"/>
          <p14:tracePt t="494994" x="5703888" y="4273550"/>
          <p14:tracePt t="495001" x="5697538" y="4273550"/>
          <p14:tracePt t="495009" x="5684838" y="4273550"/>
          <p14:tracePt t="495025" x="5678488" y="4273550"/>
          <p14:tracePt t="495069" x="5672138" y="4273550"/>
          <p14:tracePt t="495076" x="5665788" y="4273550"/>
          <p14:tracePt t="495091" x="5661025" y="4273550"/>
          <p14:tracePt t="495099" x="5648325" y="4273550"/>
          <p14:tracePt t="495108" x="5641975" y="4273550"/>
          <p14:tracePt t="495114" x="5635625" y="4273550"/>
          <p14:tracePt t="495121" x="5635625" y="4279900"/>
          <p14:tracePt t="495137" x="5635625" y="4286250"/>
          <p14:tracePt t="495143" x="5629275" y="4286250"/>
          <p14:tracePt t="495158" x="5622925" y="4286250"/>
          <p14:tracePt t="495165" x="5616575" y="4286250"/>
          <p14:tracePt t="495173" x="5610225" y="4292600"/>
          <p14:tracePt t="495188" x="5605463" y="4298950"/>
          <p14:tracePt t="495195" x="5599113" y="4298950"/>
          <p14:tracePt t="495203" x="5599113" y="4305300"/>
          <p14:tracePt t="495218" x="5592763" y="4311650"/>
          <p14:tracePt t="495233" x="5592763" y="4316413"/>
          <p14:tracePt t="495241" x="5586413" y="4322763"/>
          <p14:tracePt t="495257" x="5580063" y="4329113"/>
          <p14:tracePt t="495263" x="5580063" y="4335463"/>
          <p14:tracePt t="495271" x="5580063" y="4341813"/>
          <p14:tracePt t="495278" x="5573713" y="4354513"/>
          <p14:tracePt t="495286" x="5573713" y="4360863"/>
          <p14:tracePt t="495294" x="5567363" y="4367213"/>
          <p14:tracePt t="495309" x="5567363" y="4371975"/>
          <p14:tracePt t="495316" x="5567363" y="4378325"/>
          <p14:tracePt t="495324" x="5561013" y="4384675"/>
          <p14:tracePt t="495331" x="5561013" y="4391025"/>
          <p14:tracePt t="495339" x="5561013" y="4397375"/>
          <p14:tracePt t="495354" x="5561013" y="4403725"/>
          <p14:tracePt t="495384" x="5561013" y="4410075"/>
          <p14:tracePt t="495398" x="5561013" y="4416425"/>
          <p14:tracePt t="495407" x="5561013" y="4421188"/>
          <p14:tracePt t="495413" x="5561013" y="4427538"/>
          <p14:tracePt t="495421" x="5561013" y="4433888"/>
          <p14:tracePt t="495436" x="5561013" y="4440238"/>
          <p14:tracePt t="495451" x="5561013" y="4446588"/>
          <p14:tracePt t="495459" x="5567363" y="4452938"/>
          <p14:tracePt t="495475" x="5567363" y="4459288"/>
          <p14:tracePt t="495481" x="5567363" y="4465638"/>
          <p14:tracePt t="495491" x="5573713" y="4471988"/>
          <p14:tracePt t="495504" x="5580063" y="4476750"/>
          <p14:tracePt t="495511" x="5580063" y="4483100"/>
          <p14:tracePt t="495519" x="5580063" y="4489450"/>
          <p14:tracePt t="495534" x="5586413" y="4489450"/>
          <p14:tracePt t="495542" x="5592763" y="4495800"/>
          <p14:tracePt t="495549" x="5592763" y="4502150"/>
          <p14:tracePt t="495557" x="5599113" y="4502150"/>
          <p14:tracePt t="495564" x="5605463" y="4508500"/>
          <p14:tracePt t="495571" x="5616575" y="4514850"/>
          <p14:tracePt t="495579" x="5622925" y="4514850"/>
          <p14:tracePt t="495587" x="5635625" y="4514850"/>
          <p14:tracePt t="495594" x="5648325" y="4527550"/>
          <p14:tracePt t="495601" x="5654675" y="4527550"/>
          <p14:tracePt t="495609" x="5654675" y="4532313"/>
          <p14:tracePt t="495617" x="5665788" y="4532313"/>
          <p14:tracePt t="495625" x="5672138" y="4538663"/>
          <p14:tracePt t="495631" x="5684838" y="4545013"/>
          <p14:tracePt t="495639" x="5691188" y="4545013"/>
          <p14:tracePt t="495646" x="5697538" y="4551363"/>
          <p14:tracePt t="495669" x="5703888" y="4551363"/>
          <p14:tracePt t="495699" x="5703888" y="4557713"/>
          <p14:tracePt t="495708" x="5710238" y="4557713"/>
          <p14:tracePt t="495714" x="5715000" y="4557713"/>
          <p14:tracePt t="495721" x="5721350" y="4557713"/>
          <p14:tracePt t="495729" x="5727700" y="4557713"/>
          <p14:tracePt t="495737" x="5734050" y="4557713"/>
          <p14:tracePt t="495744" x="5740400" y="4557713"/>
          <p14:tracePt t="495751" x="5746750" y="4557713"/>
          <p14:tracePt t="495759" x="5753100" y="4557713"/>
          <p14:tracePt t="495767" x="5765800" y="4557713"/>
          <p14:tracePt t="495775" x="5770563" y="4557713"/>
          <p14:tracePt t="495781" x="5776913" y="4557713"/>
          <p14:tracePt t="495792" x="5789613" y="4557713"/>
          <p14:tracePt t="495803" x="5795963" y="4557713"/>
          <p14:tracePt t="495810" x="5802313" y="4557713"/>
          <p14:tracePt t="495818" x="5808663" y="4557713"/>
          <p14:tracePt t="495825" x="5815013" y="4557713"/>
          <p14:tracePt t="495833" x="5821363" y="4557713"/>
          <p14:tracePt t="495848" x="5826125" y="4557713"/>
          <p14:tracePt t="495863" x="5826125" y="4551363"/>
          <p14:tracePt t="495870" x="5826125" y="4545013"/>
          <p14:tracePt t="495878" x="5832475" y="4545013"/>
          <p14:tracePt t="495886" x="5838825" y="4545013"/>
          <p14:tracePt t="495893" x="5838825" y="4538663"/>
          <p14:tracePt t="495900" x="5845175" y="4532313"/>
          <p14:tracePt t="495915" x="5851525" y="4532313"/>
          <p14:tracePt t="495946" x="5857875" y="4532313"/>
          <p14:tracePt t="495954" x="5857875" y="4527550"/>
          <p14:tracePt t="495970" x="5864225" y="4521200"/>
          <p14:tracePt t="495976" x="5864225" y="4514850"/>
          <p14:tracePt t="495999" x="5870575" y="4508500"/>
          <p14:tracePt t="496239" x="5870575" y="4502150"/>
          <p14:tracePt t="496247" x="5870575" y="4495800"/>
          <p14:tracePt t="496283" x="5870575" y="4489450"/>
          <p14:tracePt t="496397" x="5870575" y="4483100"/>
          <p14:tracePt t="496404" x="5864225" y="4465638"/>
          <p14:tracePt t="496412" x="5864225" y="4452938"/>
          <p14:tracePt t="513853" x="5857875" y="4452938"/>
          <p14:tracePt t="513866" x="5851525" y="4452938"/>
          <p14:tracePt t="513874" x="5845175" y="4459288"/>
          <p14:tracePt t="513881" x="5838825" y="4465638"/>
          <p14:tracePt t="513896" x="5832475" y="4471988"/>
          <p14:tracePt t="513904" x="5832475" y="4483100"/>
          <p14:tracePt t="513912" x="5832475" y="4495800"/>
          <p14:tracePt t="513919" x="5832475" y="4527550"/>
          <p14:tracePt t="513927" x="5832475" y="4564063"/>
          <p14:tracePt t="513934" x="5832475" y="4570413"/>
          <p14:tracePt t="513941" x="5832475" y="4576763"/>
          <p14:tracePt t="513948" x="5826125" y="4587875"/>
          <p14:tracePt t="513956" x="5826125" y="4600575"/>
          <p14:tracePt t="513963" x="5821363" y="4606925"/>
          <p14:tracePt t="513971" x="5821363" y="4619625"/>
          <p14:tracePt t="513979" x="5815013" y="4637088"/>
          <p14:tracePt t="513986" x="5815013" y="4643438"/>
          <p14:tracePt t="513994" x="5808663" y="4662488"/>
          <p14:tracePt t="514001" x="5802313" y="4675188"/>
          <p14:tracePt t="514010" x="5802313" y="4687888"/>
          <p14:tracePt t="514016" x="5795963" y="4705350"/>
          <p14:tracePt t="514024" x="5789613" y="4737100"/>
          <p14:tracePt t="514044" x="5789613" y="4773613"/>
          <p14:tracePt t="514047" x="5789613" y="4810125"/>
          <p14:tracePt t="514054" x="5789613" y="4848225"/>
          <p14:tracePt t="514061" x="5789613" y="4859338"/>
          <p14:tracePt t="514069" x="5789613" y="4891088"/>
          <p14:tracePt t="514077" x="5789613" y="4902200"/>
          <p14:tracePt t="514083" x="5789613" y="4914900"/>
          <p14:tracePt t="514091" x="5789613" y="4921250"/>
          <p14:tracePt t="514098" x="5789613" y="4927600"/>
          <p14:tracePt t="514106" x="5783263" y="4927600"/>
          <p14:tracePt t="514113" x="5770563" y="4933950"/>
          <p14:tracePt t="514121" x="5759450" y="4933950"/>
          <p14:tracePt t="514129" x="5746750" y="4940300"/>
          <p14:tracePt t="514136" x="5734050" y="4946650"/>
          <p14:tracePt t="514144" x="5715000" y="4953000"/>
          <p14:tracePt t="514151" x="5703888" y="4957763"/>
          <p14:tracePt t="514160" x="5691188" y="4957763"/>
          <p14:tracePt t="514166" x="5678488" y="4964113"/>
          <p14:tracePt t="514174" x="5672138" y="4964113"/>
          <p14:tracePt t="514181" x="5665788" y="4964113"/>
          <p14:tracePt t="514189" x="5661025" y="4964113"/>
          <p14:tracePt t="514196" x="5648325" y="4964113"/>
          <p14:tracePt t="514204" x="5641975" y="4964113"/>
          <p14:tracePt t="514212" x="5610225" y="4964113"/>
          <p14:tracePt t="514218" x="5567363" y="4976813"/>
          <p14:tracePt t="514227" x="5549900" y="4983163"/>
          <p14:tracePt t="514233" x="5524500" y="4989513"/>
          <p14:tracePt t="514241" x="5487988" y="4995863"/>
          <p14:tracePt t="514248" x="5462588" y="4995863"/>
          <p14:tracePt t="514256" x="5426075" y="5002213"/>
          <p14:tracePt t="514263" x="5383213" y="5002213"/>
          <p14:tracePt t="514271" x="5334000" y="5013325"/>
          <p14:tracePt t="514279" x="5321300" y="5013325"/>
          <p14:tracePt t="514286" x="5302250" y="5013325"/>
          <p14:tracePt t="514294" x="5272088" y="5013325"/>
          <p14:tracePt t="514331" x="5265738" y="5013325"/>
          <p14:tracePt t="514346" x="5259388" y="5008563"/>
          <p14:tracePt t="514354" x="5253038" y="5008563"/>
          <p14:tracePt t="514362" x="5253038" y="5002213"/>
          <p14:tracePt t="514369" x="5240338" y="5002213"/>
          <p14:tracePt t="514377" x="5240338" y="4995863"/>
          <p14:tracePt t="514609" x="5246688" y="4995863"/>
          <p14:tracePt t="514617" x="5253038" y="4995863"/>
          <p14:tracePt t="514624" x="5259388" y="4995863"/>
          <p14:tracePt t="514639" x="5272088" y="4995863"/>
          <p14:tracePt t="514646" x="5278438" y="5002213"/>
          <p14:tracePt t="514654" x="5284788" y="5002213"/>
          <p14:tracePt t="514661" x="5284788" y="5008563"/>
          <p14:tracePt t="514670" x="5284788" y="5013325"/>
          <p14:tracePt t="514684" x="5289550" y="5013325"/>
          <p14:tracePt t="514691" x="5289550" y="5026025"/>
          <p14:tracePt t="514706" x="5302250" y="5026025"/>
          <p14:tracePt t="514714" x="5302250" y="5038725"/>
          <p14:tracePt t="514721" x="5302250" y="5051425"/>
          <p14:tracePt t="514729" x="5302250" y="5057775"/>
          <p14:tracePt t="514736" x="5308600" y="5068888"/>
          <p14:tracePt t="514744" x="5308600" y="5081588"/>
          <p14:tracePt t="514752" x="5314950" y="5094288"/>
          <p14:tracePt t="514759" x="5314950" y="5100638"/>
          <p14:tracePt t="514767" x="5327650" y="5113338"/>
          <p14:tracePt t="514773" x="5327650" y="5130800"/>
          <p14:tracePt t="514781" x="5334000" y="5137150"/>
          <p14:tracePt t="514788" x="5340350" y="5156200"/>
          <p14:tracePt t="514796" x="5351463" y="5173663"/>
          <p14:tracePt t="514804" x="5364163" y="5192713"/>
          <p14:tracePt t="514811" x="5370513" y="5218113"/>
          <p14:tracePt t="514820" x="5383213" y="5248275"/>
          <p14:tracePt t="514826" x="5389563" y="5260975"/>
          <p14:tracePt t="514834" x="5419725" y="5278438"/>
          <p14:tracePt t="514841" x="5432425" y="5291138"/>
          <p14:tracePt t="514849" x="5432425" y="5303838"/>
          <p14:tracePt t="514856" x="5438775" y="5329238"/>
          <p14:tracePt t="514864" x="5445125" y="5340350"/>
          <p14:tracePt t="514871" x="5445125" y="5353050"/>
          <p14:tracePt t="514879" x="5449888" y="5365750"/>
          <p14:tracePt t="514886" x="5456238" y="5384800"/>
          <p14:tracePt t="514894" x="5456238" y="5395913"/>
          <p14:tracePt t="514901" x="5456238" y="5402263"/>
          <p14:tracePt t="514909" x="5456238" y="5414963"/>
          <p14:tracePt t="514917" x="5456238" y="5421313"/>
          <p14:tracePt t="514923" x="5456238" y="5434013"/>
          <p14:tracePt t="514931" x="5456238" y="5445125"/>
          <p14:tracePt t="514938" x="5456238" y="5451475"/>
          <p14:tracePt t="514946" x="5456238" y="5457825"/>
          <p14:tracePt t="514954" x="5456238" y="5464175"/>
          <p14:tracePt t="514961" x="5456238" y="5470525"/>
          <p14:tracePt t="514969" x="5456238" y="5476875"/>
          <p14:tracePt t="514984" x="5456238" y="5483225"/>
          <p14:tracePt t="514991" x="5456238" y="5489575"/>
          <p14:tracePt t="515000" x="5456238" y="5494338"/>
          <p14:tracePt t="515006" x="5456238" y="5507038"/>
          <p14:tracePt t="515014" x="5456238" y="5526088"/>
          <p14:tracePt t="515021" x="5456238" y="5532438"/>
          <p14:tracePt t="515029" x="5449888" y="5549900"/>
          <p14:tracePt t="515038" x="5449888" y="5562600"/>
          <p14:tracePt t="515044" x="5449888" y="5568950"/>
          <p14:tracePt t="515059" x="5449888" y="5575300"/>
          <p14:tracePt t="515067" x="5449888" y="5581650"/>
          <p14:tracePt t="515073" x="5449888" y="5588000"/>
          <p14:tracePt t="515081" x="5449888" y="5599113"/>
          <p14:tracePt t="515186" x="5449888" y="5594350"/>
          <p14:tracePt t="515201" x="5449888" y="5588000"/>
          <p14:tracePt t="515277" x="5456238" y="5588000"/>
          <p14:tracePt t="515284" x="5475288" y="5575300"/>
          <p14:tracePt t="515291" x="5524500" y="5568950"/>
          <p14:tracePt t="515300" x="5556250" y="5562600"/>
          <p14:tracePt t="515306" x="5616575" y="5549900"/>
          <p14:tracePt t="515312" x="5703888" y="5545138"/>
          <p14:tracePt t="515320" x="5759450" y="5538788"/>
          <p14:tracePt t="515328" x="5832475" y="5513388"/>
          <p14:tracePt t="515335" x="5930900" y="5507038"/>
          <p14:tracePt t="515342" x="6024563" y="5489575"/>
          <p14:tracePt t="515350" x="6061075" y="5489575"/>
          <p14:tracePt t="515357" x="6135688" y="5476875"/>
          <p14:tracePt t="515365" x="6196013" y="5476875"/>
          <p14:tracePt t="515372" x="6234113" y="5476875"/>
          <p14:tracePt t="515380" x="6307138" y="5476875"/>
          <p14:tracePt t="515388" x="6394450" y="5476875"/>
          <p14:tracePt t="515395" x="6450013" y="5476875"/>
          <p14:tracePt t="515403" x="6554788" y="5476875"/>
          <p14:tracePt t="515411" x="6677025" y="5476875"/>
          <p14:tracePt t="515419" x="6738938" y="5476875"/>
          <p14:tracePt t="515426" x="6862763" y="5476875"/>
          <p14:tracePt t="515434" x="6937375" y="5476875"/>
          <p14:tracePt t="515441" x="6986588" y="5476875"/>
          <p14:tracePt t="515450" x="7035800" y="5476875"/>
          <p14:tracePt t="515456" x="7078663" y="5476875"/>
          <p14:tracePt t="515464" x="7097713" y="5470525"/>
          <p14:tracePt t="515471" x="7102475" y="5470525"/>
          <p14:tracePt t="515486" x="7102475" y="5464175"/>
          <p14:tracePt t="515494" x="7102475" y="5457825"/>
          <p14:tracePt t="515501" x="7102475" y="5451475"/>
          <p14:tracePt t="515523" x="7108825" y="5445125"/>
          <p14:tracePt t="515531" x="7115175" y="5438775"/>
          <p14:tracePt t="515538" x="7115175" y="5434013"/>
          <p14:tracePt t="515546" x="7127875" y="5427663"/>
          <p14:tracePt t="515553" x="7151688" y="5421313"/>
          <p14:tracePt t="515561" x="7164388" y="5414963"/>
          <p14:tracePt t="515569" x="7164388" y="5408613"/>
          <p14:tracePt t="515576" x="7177088" y="5402263"/>
          <p14:tracePt t="515599" x="7183438" y="5395913"/>
          <p14:tracePt t="515606" x="7183438" y="5389563"/>
          <p14:tracePt t="515636" x="7183438" y="5384800"/>
          <p14:tracePt t="515644" x="7183438" y="5378450"/>
          <p14:tracePt t="515658" x="7183438" y="5372100"/>
          <p14:tracePt t="515667" x="7177088" y="5365750"/>
          <p14:tracePt t="515673" x="7170738" y="5359400"/>
          <p14:tracePt t="515681" x="7170738" y="5353050"/>
          <p14:tracePt t="515696" x="7158038" y="5346700"/>
          <p14:tracePt t="515704" x="7146925" y="5340350"/>
          <p14:tracePt t="515711" x="7140575" y="5334000"/>
          <p14:tracePt t="515720" x="7127875" y="5329238"/>
          <p14:tracePt t="515726" x="7115175" y="5322888"/>
          <p14:tracePt t="515734" x="7108825" y="5322888"/>
          <p14:tracePt t="515741" x="7102475" y="5316538"/>
          <p14:tracePt t="515750" x="7102475" y="5310188"/>
          <p14:tracePt t="515756" x="7097713" y="5303838"/>
          <p14:tracePt t="515763" x="7097713" y="5297488"/>
          <p14:tracePt t="515771" x="7091363" y="5284788"/>
          <p14:tracePt t="515778" x="7091363" y="5278438"/>
          <p14:tracePt t="515786" x="7091363" y="5273675"/>
          <p14:tracePt t="515793" x="7091363" y="5267325"/>
          <p14:tracePt t="515802" x="7078663" y="5260975"/>
          <p14:tracePt t="515809" x="7072313" y="5254625"/>
          <p14:tracePt t="515816" x="7065963" y="5248275"/>
          <p14:tracePt t="515823" x="7053263" y="5235575"/>
          <p14:tracePt t="515831" x="7046913" y="5235575"/>
          <p14:tracePt t="515838" x="7035800" y="5229225"/>
          <p14:tracePt t="515847" x="7029450" y="5224463"/>
          <p14:tracePt t="515861" x="7023100" y="5218113"/>
          <p14:tracePt t="515876" x="7016750" y="5218113"/>
          <p14:tracePt t="515884" x="7010400" y="5211763"/>
          <p14:tracePt t="515891" x="7004050" y="5211763"/>
          <p14:tracePt t="515906" x="7004050" y="5205413"/>
          <p14:tracePt t="515921" x="6997700" y="5199063"/>
          <p14:tracePt t="515944" x="6997700" y="5192713"/>
          <p14:tracePt t="515951" x="6991350" y="5192713"/>
          <p14:tracePt t="515967" x="6991350" y="5186363"/>
          <p14:tracePt t="515988" x="6986588" y="5186363"/>
          <p14:tracePt t="515996" x="6980238" y="5186363"/>
          <p14:tracePt t="516004" x="6980238" y="5180013"/>
          <p14:tracePt t="516011" x="6973888" y="5180013"/>
          <p14:tracePt t="516039" x="6961188" y="5168900"/>
          <p14:tracePt t="516041" x="6954838" y="5168900"/>
          <p14:tracePt t="516056" x="6954838" y="5162550"/>
          <p14:tracePt t="516064" x="6948488" y="5162550"/>
          <p14:tracePt t="516987" x="6954838" y="5162550"/>
          <p14:tracePt t="516994" x="6961188" y="5162550"/>
          <p14:tracePt t="517054" x="6967538" y="5162550"/>
          <p14:tracePt t="517069" x="6973888" y="5162550"/>
          <p14:tracePt t="517077" x="6980238" y="5162550"/>
          <p14:tracePt t="517084" x="6986588" y="5162550"/>
          <p14:tracePt t="517107" x="6991350" y="5162550"/>
          <p14:tracePt t="517115" x="6997700" y="5162550"/>
          <p14:tracePt t="517121" x="7004050" y="5162550"/>
          <p14:tracePt t="517129" x="7010400" y="5162550"/>
          <p14:tracePt t="517145" x="7016750" y="5162550"/>
          <p14:tracePt t="517159" x="7023100" y="5162550"/>
          <p14:tracePt t="517421" x="7029450" y="5162550"/>
          <p14:tracePt t="517429" x="7035800" y="5156200"/>
          <p14:tracePt t="517435" x="7042150" y="5156200"/>
          <p14:tracePt t="517450" x="7046913" y="5156200"/>
          <p14:tracePt t="517457" x="7053263" y="5156200"/>
          <p14:tracePt t="517465" x="7059613" y="5156200"/>
          <p14:tracePt t="517496" x="7065963" y="5156200"/>
          <p14:tracePt t="517504" x="7078663" y="5156200"/>
          <p14:tracePt t="517513" x="7085013" y="5156200"/>
          <p14:tracePt t="517519" x="7102475" y="5156200"/>
          <p14:tracePt t="517526" x="7127875" y="5156200"/>
          <p14:tracePt t="517534" x="7140575" y="5156200"/>
          <p14:tracePt t="517541" x="7151688" y="5156200"/>
          <p14:tracePt t="517549" x="7183438" y="5156200"/>
          <p14:tracePt t="517557" x="7196138" y="5156200"/>
          <p14:tracePt t="517571" x="7202488" y="5156200"/>
          <p14:tracePt t="517580" x="7207250" y="5156200"/>
          <p14:tracePt t="517639" x="7213600" y="5156200"/>
          <p14:tracePt t="517646" x="7219950" y="5156200"/>
          <p14:tracePt t="523310" x="7275513" y="5156200"/>
          <p14:tracePt t="523317" x="7288213" y="5149850"/>
          <p14:tracePt t="523339" x="7294563" y="5149850"/>
          <p14:tracePt t="523347" x="7312025" y="5149850"/>
          <p14:tracePt t="523354" x="7331075" y="5149850"/>
          <p14:tracePt t="523362" x="7373938" y="5137150"/>
          <p14:tracePt t="523369" x="7386638" y="5130800"/>
          <p14:tracePt t="523377" x="7423150" y="5124450"/>
          <p14:tracePt t="523385" x="7448550" y="5118100"/>
          <p14:tracePt t="523391" x="7472363" y="5118100"/>
          <p14:tracePt t="523401" x="7485063" y="5113338"/>
          <p14:tracePt t="523406" x="7491413" y="5106988"/>
          <p14:tracePt t="523482" x="7497763" y="5106988"/>
          <p14:tracePt t="523489" x="7510463" y="5106988"/>
          <p14:tracePt t="523497" x="7516813" y="5106988"/>
          <p14:tracePt t="523505" x="7534275" y="5100638"/>
          <p14:tracePt t="523512" x="7553325" y="5094288"/>
          <p14:tracePt t="523520" x="7559675" y="5094288"/>
          <p14:tracePt t="523527" x="7566025" y="5087938"/>
          <p14:tracePt t="523535" x="7572375" y="5087938"/>
          <p14:tracePt t="529441" x="7621588" y="5094288"/>
          <p14:tracePt t="529444" x="7658100" y="5106988"/>
          <p14:tracePt t="529444" x="7639050" y="5149850"/>
          <p14:tracePt t="529445" x="7651750" y="5149850"/>
          <p14:tracePt t="529451" x="7700963" y="5156200"/>
          <p14:tracePt t="529459" x="7707313" y="5156200"/>
          <p14:tracePt t="529466" x="7713663" y="5156200"/>
          <p14:tracePt t="529481" x="7713663" y="5149850"/>
          <p14:tracePt t="529489" x="7720013" y="5130800"/>
          <p14:tracePt t="529504" x="7726363" y="5113338"/>
          <p14:tracePt t="529513" x="7726363" y="5100638"/>
          <p14:tracePt t="529519" x="7726363" y="5087938"/>
          <p14:tracePt t="529527" x="7737475" y="5057775"/>
          <p14:tracePt t="529534" x="7737475" y="5038725"/>
          <p14:tracePt t="529542" x="7737475" y="5019675"/>
          <p14:tracePt t="529549" x="7743825" y="4989513"/>
          <p14:tracePt t="529557" x="7750175" y="4953000"/>
          <p14:tracePt t="529565" x="7756525" y="4897438"/>
          <p14:tracePt t="529572" x="7756525" y="4872038"/>
          <p14:tracePt t="529580" x="7756525" y="4816475"/>
          <p14:tracePt t="529586" x="7756525" y="4748213"/>
          <p14:tracePt t="529594" x="7750175" y="4711700"/>
          <p14:tracePt t="529602" x="7707313" y="4594225"/>
          <p14:tracePt t="529609" x="7677150" y="4471988"/>
          <p14:tracePt t="529617" x="7658100" y="4427538"/>
          <p14:tracePt t="529624" x="7608888" y="4329113"/>
          <p14:tracePt t="529632" x="7546975" y="4237038"/>
          <p14:tracePt t="529639" x="7523163" y="4194175"/>
          <p14:tracePt t="529647" x="7472363" y="4138613"/>
          <p14:tracePt t="529654" x="7423150" y="4057650"/>
          <p14:tracePt t="529663" x="7399338" y="4002088"/>
          <p14:tracePt t="529669" x="7380288" y="3978275"/>
          <p14:tracePt t="529677" x="7367588" y="3940175"/>
          <p14:tracePt t="529684" x="7350125" y="3897313"/>
          <p14:tracePt t="529692" x="7343775" y="3873500"/>
          <p14:tracePt t="529699" x="7324725" y="3841750"/>
          <p14:tracePt t="529707" x="7312025" y="3798888"/>
          <p14:tracePt t="529716" x="7307263" y="3779838"/>
          <p14:tracePt t="529722" x="7288213" y="3736975"/>
          <p14:tracePt t="529730" x="7275513" y="3706813"/>
          <p14:tracePt t="529737" x="7269163" y="3706813"/>
          <p14:tracePt t="529744" x="7262813" y="3694113"/>
          <p14:tracePt t="529752" x="7256463" y="3681413"/>
          <p14:tracePt t="529759" x="7251700" y="3675063"/>
          <p14:tracePt t="529767" x="7245350" y="3670300"/>
          <p14:tracePt t="529774" x="7245350" y="3663950"/>
          <p14:tracePt t="529782" x="7245350" y="3657600"/>
          <p14:tracePt t="529789" x="7251700" y="3651250"/>
          <p14:tracePt t="529797" x="7256463" y="3638550"/>
          <p14:tracePt t="529804" x="7269163" y="3632200"/>
          <p14:tracePt t="529813" x="7281863" y="3625850"/>
          <p14:tracePt t="529819" x="7294563" y="3614738"/>
          <p14:tracePt t="529827" x="7312025" y="3595688"/>
          <p14:tracePt t="529834" x="7318375" y="3589338"/>
          <p14:tracePt t="529842" x="7337425" y="3570288"/>
          <p14:tracePt t="529849" x="7362825" y="3540125"/>
          <p14:tracePt t="529857" x="7380288" y="3514725"/>
          <p14:tracePt t="529866" x="7392988" y="3497263"/>
          <p14:tracePt t="529872" x="7416800" y="3448050"/>
          <p14:tracePt t="529879" x="7429500" y="3429000"/>
          <p14:tracePt t="529886" x="7454900" y="3367088"/>
          <p14:tracePt t="529894" x="7485063" y="3298825"/>
          <p14:tracePt t="529902" x="7510463" y="3225800"/>
          <p14:tracePt t="529909" x="7523163" y="3194050"/>
          <p14:tracePt t="529917" x="7559675" y="3138488"/>
          <p14:tracePt t="529924" x="7596188" y="3071813"/>
          <p14:tracePt t="529932" x="7615238" y="3052763"/>
          <p14:tracePt t="529939" x="7688263" y="2978150"/>
          <p14:tracePt t="529947" x="7756525" y="2911475"/>
          <p14:tracePt t="529954" x="7781925" y="2879725"/>
          <p14:tracePt t="529963" x="7861300" y="2787650"/>
          <p14:tracePt t="529969" x="7910513" y="2706688"/>
          <p14:tracePt t="529977" x="7948613" y="2652713"/>
          <p14:tracePt t="529984" x="8034338" y="2497138"/>
          <p14:tracePt t="529992" x="8053388" y="2411413"/>
          <p14:tracePt t="529999" x="8053388" y="2381250"/>
          <p14:tracePt t="530007" x="8053388" y="2325688"/>
          <p14:tracePt t="530015" x="8053388" y="2276475"/>
          <p14:tracePt t="530022" x="8058150" y="2232025"/>
          <p14:tracePt t="530031" x="8058150" y="2195513"/>
          <p14:tracePt t="530036" x="8089900" y="2120900"/>
          <p14:tracePt t="530044" x="8096250" y="2041525"/>
          <p14:tracePt t="530052" x="8113713" y="2005013"/>
          <p14:tracePt t="530059" x="8132763" y="1911350"/>
          <p14:tracePt t="530067" x="8151813" y="1849438"/>
          <p14:tracePt t="530074" x="8169275" y="1819275"/>
          <p14:tracePt t="530082" x="8188325" y="1763713"/>
          <p14:tracePt t="530089" x="8207375" y="1708150"/>
          <p14:tracePt t="530096" x="8213725" y="1689100"/>
          <p14:tracePt t="530104" x="8224838" y="1652588"/>
          <p14:tracePt t="530113" x="8243888" y="1609725"/>
          <p14:tracePt t="530119" x="8250238" y="1579563"/>
          <p14:tracePt t="530127" x="8256588" y="1560513"/>
          <p14:tracePt t="530134" x="8274050" y="1528763"/>
          <p14:tracePt t="530143" x="8299450" y="1485900"/>
          <p14:tracePt t="530149" x="8305800" y="1468438"/>
          <p14:tracePt t="530157" x="8329613" y="1436688"/>
          <p14:tracePt t="530166" x="8335963" y="1406525"/>
          <p14:tracePt t="530172" x="8342313" y="1393825"/>
          <p14:tracePt t="530180" x="8348663" y="1357313"/>
          <p14:tracePt t="530186" x="8361363" y="1338263"/>
          <p14:tracePt t="530195" x="8367713" y="1325563"/>
          <p14:tracePt t="530202" x="8385175" y="1282700"/>
          <p14:tracePt t="530209" x="8397875" y="1252538"/>
          <p14:tracePt t="530217" x="8404225" y="1239838"/>
          <p14:tracePt t="530224" x="8428038" y="1220788"/>
          <p14:tracePt t="530232" x="8440738" y="1203325"/>
          <p14:tracePt t="530239" x="8453438" y="1184275"/>
          <p14:tracePt t="530247" x="8459788" y="1171575"/>
          <p14:tracePt t="530254" x="8483600" y="1152525"/>
          <p14:tracePt t="530261" x="8489950" y="1135063"/>
          <p14:tracePt t="530277" x="8502650" y="1109663"/>
          <p14:tracePt t="530283" x="8509000" y="1098550"/>
          <p14:tracePt t="530291" x="8515350" y="1085850"/>
          <p14:tracePt t="530298" x="8521700" y="1073150"/>
          <p14:tracePt t="530306" x="8528050" y="1060450"/>
          <p14:tracePt t="530314" x="8532813" y="1047750"/>
          <p14:tracePt t="530321" x="8545513" y="1023938"/>
          <p14:tracePt t="530329" x="8558213" y="1004888"/>
          <p14:tracePt t="530337" x="8558213" y="998538"/>
          <p14:tracePt t="530344" x="8564563" y="981075"/>
          <p14:tracePt t="530352" x="8570913" y="974725"/>
          <p14:tracePt t="530359" x="8577263" y="962025"/>
          <p14:tracePt t="530374" x="8583613" y="955675"/>
          <p14:tracePt t="530382" x="8588375" y="942975"/>
          <p14:tracePt t="530389" x="8588375" y="938213"/>
          <p14:tracePt t="530397" x="8588375" y="931863"/>
          <p14:tracePt t="530404" x="8594725" y="925513"/>
          <p14:tracePt t="530412" x="8594725" y="919163"/>
          <p14:tracePt t="530427" x="8594725" y="900113"/>
          <p14:tracePt t="530442" x="8594725" y="893763"/>
          <p14:tracePt t="530449" x="8594725" y="887413"/>
          <p14:tracePt t="530457" x="8601075" y="887413"/>
          <p14:tracePt t="530464" x="8601075" y="882650"/>
          <p14:tracePt t="530479" x="8601075" y="876300"/>
          <p14:tracePt t="530494" x="8607425" y="876300"/>
          <p14:tracePt t="530502" x="8607425" y="869950"/>
          <p14:tracePt t="530555" x="8613775" y="863600"/>
          <p14:tracePt t="530563" x="8613775" y="857250"/>
          <p14:tracePt t="530600" x="8613775" y="850900"/>
          <p14:tracePt t="530683" x="8620125" y="857250"/>
          <p14:tracePt t="530690" x="8620125" y="863600"/>
          <p14:tracePt t="530697" x="8626475" y="863600"/>
          <p14:tracePt t="530713" x="8626475" y="869950"/>
          <p14:tracePt t="530720" x="8626475" y="876300"/>
          <p14:tracePt t="530728" x="8632825" y="887413"/>
          <p14:tracePt t="530735" x="8632825" y="893763"/>
          <p14:tracePt t="530743" x="8632825" y="906463"/>
          <p14:tracePt t="530750" x="8632825" y="919163"/>
          <p14:tracePt t="530766" x="8632825" y="931863"/>
          <p14:tracePt t="530773" x="8632825" y="949325"/>
          <p14:tracePt t="530781" x="8632825" y="962025"/>
          <p14:tracePt t="530787" x="8632825" y="987425"/>
          <p14:tracePt t="530797" x="8632825" y="1004888"/>
          <p14:tracePt t="530802" x="8632825" y="1047750"/>
          <p14:tracePt t="530810" x="8639175" y="1060450"/>
          <p14:tracePt t="530817" x="8643938" y="1092200"/>
          <p14:tracePt t="530825" x="8656638" y="1122363"/>
          <p14:tracePt t="530834" x="8662988" y="1135063"/>
          <p14:tracePt t="530840" x="8662988" y="1152525"/>
          <p14:tracePt t="530848" x="8682038" y="1196975"/>
          <p14:tracePt t="530863" x="8688388" y="1233488"/>
          <p14:tracePt t="530869" x="8693150" y="1270000"/>
          <p14:tracePt t="530877" x="8693150" y="1295400"/>
          <p14:tracePt t="530884" x="8693150" y="1325563"/>
          <p14:tracePt t="530892" x="8693150" y="1381125"/>
          <p14:tracePt t="530900" x="8693150" y="1400175"/>
          <p14:tracePt t="530907" x="8693150" y="1455738"/>
          <p14:tracePt t="530915" x="8693150" y="1504950"/>
          <p14:tracePt t="530922" x="8705850" y="1560513"/>
          <p14:tracePt t="530930" x="8712200" y="1579563"/>
          <p14:tracePt t="530937" x="8718550" y="1603375"/>
          <p14:tracePt t="530944" x="8724900" y="1633538"/>
          <p14:tracePt t="530952" x="8724900" y="1646238"/>
          <p14:tracePt t="530959" x="8731250" y="1677988"/>
          <p14:tracePt t="530967" x="8737600" y="1695450"/>
          <p14:tracePt t="530975" x="8743950" y="1701800"/>
          <p14:tracePt t="530982" x="8743950" y="1720850"/>
          <p14:tracePt t="530989" x="8748713" y="1733550"/>
          <p14:tracePt t="530997" x="8748713" y="1744663"/>
          <p14:tracePt t="531004" x="8748713" y="1757363"/>
          <p14:tracePt t="531013" x="8755063" y="1776413"/>
          <p14:tracePt t="531019" x="8755063" y="1789113"/>
          <p14:tracePt t="531027" x="8755063" y="1806575"/>
          <p14:tracePt t="531036" x="8755063" y="1825625"/>
          <p14:tracePt t="531042" x="8755063" y="1844675"/>
          <p14:tracePt t="531049" x="8755063" y="1849438"/>
          <p14:tracePt t="531057" x="8755063" y="1868488"/>
          <p14:tracePt t="531065" x="8755063" y="1887538"/>
          <p14:tracePt t="531072" x="8755063" y="1900238"/>
          <p14:tracePt t="531080" x="8755063" y="1917700"/>
          <p14:tracePt t="531087" x="8755063" y="1943100"/>
          <p14:tracePt t="531096" x="8755063" y="1960563"/>
          <p14:tracePt t="531102" x="8755063" y="1979613"/>
          <p14:tracePt t="531109" x="8755063" y="1998663"/>
          <p14:tracePt t="531117" x="8755063" y="2016125"/>
          <p14:tracePt t="531124" x="8755063" y="2041525"/>
          <p14:tracePt t="531132" x="8755063" y="2054225"/>
          <p14:tracePt t="531139" x="8755063" y="2065338"/>
          <p14:tracePt t="531147" x="8755063" y="2071688"/>
          <p14:tracePt t="531154" x="8755063" y="2084388"/>
          <p14:tracePt t="531163" x="8755063" y="2097088"/>
          <p14:tracePt t="531169" x="8755063" y="2103438"/>
          <p14:tracePt t="531177" x="8755063" y="2116138"/>
          <p14:tracePt t="531184" x="8755063" y="2120900"/>
          <p14:tracePt t="531192" x="8755063" y="2133600"/>
          <p14:tracePt t="531199" x="8755063" y="2146300"/>
          <p14:tracePt t="531206" x="8755063" y="2152650"/>
          <p14:tracePt t="531215" x="8755063" y="2165350"/>
          <p14:tracePt t="531222" x="8755063" y="2176463"/>
          <p14:tracePt t="531230" x="8755063" y="2195513"/>
          <p14:tracePt t="531237" x="8755063" y="2208213"/>
          <p14:tracePt t="531246" x="8767763" y="2270125"/>
          <p14:tracePt t="531252" x="8767763" y="2293938"/>
          <p14:tracePt t="531259" x="8774113" y="2325688"/>
          <p14:tracePt t="531267" x="8774113" y="2336800"/>
          <p14:tracePt t="531274" x="8780463" y="2362200"/>
          <p14:tracePt t="531282" x="8780463" y="2405063"/>
          <p14:tracePt t="531289" x="8780463" y="2411413"/>
          <p14:tracePt t="531297" x="8780463" y="2441575"/>
          <p14:tracePt t="531304" x="8780463" y="2460625"/>
          <p14:tracePt t="531313" x="8780463" y="2473325"/>
          <p14:tracePt t="531319" x="8780463" y="2490788"/>
          <p14:tracePt t="531327" x="8780463" y="2509838"/>
          <p14:tracePt t="531334" x="8780463" y="2522538"/>
          <p14:tracePt t="531342" x="8786813" y="2552700"/>
          <p14:tracePt t="531349" x="8793163" y="2584450"/>
          <p14:tracePt t="531365" x="8793163" y="2608263"/>
          <p14:tracePt t="531372" x="8797925" y="2633663"/>
          <p14:tracePt t="531380" x="8797925" y="2646363"/>
          <p14:tracePt t="531387" x="8797925" y="2652713"/>
          <p14:tracePt t="531396" x="8797925" y="2663825"/>
          <p14:tracePt t="531402" x="8804275" y="2689225"/>
          <p14:tracePt t="531409" x="8804275" y="2701925"/>
          <p14:tracePt t="531417" x="8804275" y="2738438"/>
          <p14:tracePt t="531424" x="8804275" y="2744788"/>
          <p14:tracePt t="531432" x="8804275" y="2768600"/>
          <p14:tracePt t="531439" x="8804275" y="2794000"/>
          <p14:tracePt t="531447" x="8804275" y="2830513"/>
          <p14:tracePt t="531454" x="8804275" y="2843213"/>
          <p14:tracePt t="531462" x="8804275" y="2873375"/>
          <p14:tracePt t="531469" x="8804275" y="2892425"/>
          <p14:tracePt t="531477" x="8804275" y="2911475"/>
          <p14:tracePt t="531484" x="8804275" y="2928938"/>
          <p14:tracePt t="531492" x="8804275" y="2947988"/>
          <p14:tracePt t="531499" x="8804275" y="2973388"/>
          <p14:tracePt t="531508" x="8804275" y="2990850"/>
          <p14:tracePt t="531515" x="8804275" y="3016250"/>
          <p14:tracePt t="531522" x="8797925" y="3040063"/>
          <p14:tracePt t="531530" x="8797925" y="3059113"/>
          <p14:tracePt t="531536" x="8793163" y="3082925"/>
          <p14:tracePt t="531544" x="8793163" y="3127375"/>
          <p14:tracePt t="531551" x="8786813" y="3138488"/>
          <p14:tracePt t="531558" x="8786813" y="3176588"/>
          <p14:tracePt t="531566" x="8786813" y="3194050"/>
          <p14:tracePt t="531574" x="8786813" y="3206750"/>
          <p14:tracePt t="531581" x="8786813" y="3232150"/>
          <p14:tracePt t="531589" x="8786813" y="3255963"/>
          <p14:tracePt t="531596" x="8786813" y="3262313"/>
          <p14:tracePt t="531605" x="8786813" y="3287713"/>
          <p14:tracePt t="531613" x="8786813" y="3311525"/>
          <p14:tracePt t="531620" x="8786813" y="3348038"/>
          <p14:tracePt t="531627" x="8786813" y="3367088"/>
          <p14:tracePt t="531635" x="8780463" y="3429000"/>
          <p14:tracePt t="531643" x="8780463" y="3454400"/>
          <p14:tracePt t="531650" x="8780463" y="3471863"/>
          <p14:tracePt t="531659" x="8767763" y="3503613"/>
          <p14:tracePt t="531666" x="8767763" y="3540125"/>
          <p14:tracePt t="531673" x="8767763" y="3559175"/>
          <p14:tracePt t="531681" x="8767763" y="3595688"/>
          <p14:tracePt t="531687" x="8767763" y="3638550"/>
          <p14:tracePt t="531697" x="8767763" y="3657600"/>
          <p14:tracePt t="531702" x="8767763" y="3681413"/>
          <p14:tracePt t="531710" x="8767763" y="3700463"/>
          <p14:tracePt t="531717" x="8767763" y="3730625"/>
          <p14:tracePt t="531726" x="8767763" y="3743325"/>
          <p14:tracePt t="531740" x="8767763" y="3762375"/>
          <p14:tracePt t="531742" x="8767763" y="3798888"/>
          <p14:tracePt t="531748" x="8767763" y="3817938"/>
          <p14:tracePt t="531755" x="8767763" y="3824288"/>
          <p14:tracePt t="531764" x="8767763" y="3841750"/>
          <p14:tracePt t="531770" x="8767763" y="3854450"/>
          <p14:tracePt t="531778" x="8767763" y="3873500"/>
          <p14:tracePt t="531785" x="8767763" y="3890963"/>
          <p14:tracePt t="531793" x="8761413" y="3922713"/>
          <p14:tracePt t="531800" x="8761413" y="3935413"/>
          <p14:tracePt t="531808" x="8761413" y="3952875"/>
          <p14:tracePt t="531817" x="8761413" y="3959225"/>
          <p14:tracePt t="531822" x="8761413" y="3978275"/>
          <p14:tracePt t="531831" x="8761413" y="3995738"/>
          <p14:tracePt t="531837" x="8761413" y="4021138"/>
          <p14:tracePt t="531848" x="8767763" y="4040188"/>
          <p14:tracePt t="531852" x="8767763" y="4057650"/>
          <p14:tracePt t="531861" x="8780463" y="4132263"/>
          <p14:tracePt t="531867" x="8780463" y="4144963"/>
          <p14:tracePt t="531875" x="8780463" y="4181475"/>
          <p14:tracePt t="531882" x="8780463" y="4211638"/>
          <p14:tracePt t="531897" x="8780463" y="4256088"/>
          <p14:tracePt t="531904" x="8774113" y="4286250"/>
          <p14:tracePt t="531912" x="8774113" y="4305300"/>
          <p14:tracePt t="531919" x="8774113" y="4316413"/>
          <p14:tracePt t="531927" x="8774113" y="4335463"/>
          <p14:tracePt t="531934" x="8774113" y="4360863"/>
          <p14:tracePt t="531942" x="8774113" y="4371975"/>
          <p14:tracePt t="531949" x="8774113" y="4397375"/>
          <p14:tracePt t="531956" x="8774113" y="4416425"/>
          <p14:tracePt t="531964" x="8774113" y="4427538"/>
          <p14:tracePt t="531971" x="8774113" y="4465638"/>
          <p14:tracePt t="531979" x="8755063" y="4508500"/>
          <p14:tracePt t="531986" x="8755063" y="4521200"/>
          <p14:tracePt t="531995" x="8748713" y="4557713"/>
          <p14:tracePt t="532001" x="8737600" y="4587875"/>
          <p14:tracePt t="532009" x="8731250" y="4606925"/>
          <p14:tracePt t="532016" x="8724900" y="4656138"/>
          <p14:tracePt t="532024" x="8718550" y="4705350"/>
          <p14:tracePt t="532031" x="8718550" y="4741863"/>
          <p14:tracePt t="532039" x="8718550" y="4773613"/>
          <p14:tracePt t="532047" x="8718550" y="4797425"/>
          <p14:tracePt t="532054" x="8718550" y="4822825"/>
          <p14:tracePt t="532062" x="8718550" y="4841875"/>
          <p14:tracePt t="532069" x="8718550" y="4878388"/>
          <p14:tracePt t="532076" x="8718550" y="4902200"/>
          <p14:tracePt t="532084" x="8718550" y="4921250"/>
          <p14:tracePt t="532091" x="8712200" y="4946650"/>
          <p14:tracePt t="532099" x="8712200" y="4989513"/>
          <p14:tracePt t="532107" x="8699500" y="5002213"/>
          <p14:tracePt t="532114" x="8699500" y="5051425"/>
          <p14:tracePt t="532122" x="8693150" y="5087938"/>
          <p14:tracePt t="532129" x="8688388" y="5118100"/>
          <p14:tracePt t="532136" x="8688388" y="5137150"/>
          <p14:tracePt t="532145" x="8682038" y="5186363"/>
          <p14:tracePt t="532151" x="8682038" y="5218113"/>
          <p14:tracePt t="532159" x="8675688" y="5229225"/>
          <p14:tracePt t="532166" x="8675688" y="5248275"/>
          <p14:tracePt t="532174" x="8675688" y="5273675"/>
          <p14:tracePt t="532181" x="8675688" y="5284788"/>
          <p14:tracePt t="532189" x="8675688" y="5297488"/>
          <p14:tracePt t="532196" x="8675688" y="5316538"/>
          <p14:tracePt t="532204" x="8675688" y="5329238"/>
          <p14:tracePt t="532211" x="8675688" y="5340350"/>
          <p14:tracePt t="532218" x="8675688" y="5359400"/>
          <p14:tracePt t="532226" x="8675688" y="5372100"/>
          <p14:tracePt t="532233" x="8675688" y="5378450"/>
          <p14:tracePt t="532241" x="8675688" y="5389563"/>
          <p14:tracePt t="532249" x="8675688" y="5408613"/>
          <p14:tracePt t="532256" x="8675688" y="5414963"/>
          <p14:tracePt t="532264" x="8675688" y="5427663"/>
          <p14:tracePt t="532272" x="8682038" y="5445125"/>
          <p14:tracePt t="532279" x="8682038" y="5457825"/>
          <p14:tracePt t="532287" x="8682038" y="5476875"/>
          <p14:tracePt t="532295" x="8682038" y="5483225"/>
          <p14:tracePt t="532302" x="8682038" y="5494338"/>
          <p14:tracePt t="532309" x="8682038" y="5507038"/>
          <p14:tracePt t="532317" x="8688388" y="5519738"/>
          <p14:tracePt t="532324" x="8688388" y="5532438"/>
          <p14:tracePt t="532332" x="8688388" y="5538788"/>
          <p14:tracePt t="532339" x="8688388" y="5545138"/>
          <p14:tracePt t="532355" x="8693150" y="5545138"/>
          <p14:tracePt t="532430" x="8693150" y="5549900"/>
          <p14:tracePt t="532580" x="8693150" y="5545138"/>
          <p14:tracePt t="532602" x="8693150" y="5538788"/>
          <p14:tracePt t="532618" x="8693150" y="5532438"/>
          <p14:tracePt t="532633" x="8693150" y="5526088"/>
          <p14:tracePt t="532648" x="8693150" y="5519738"/>
          <p14:tracePt t="532663" x="8688388" y="5513388"/>
          <p14:tracePt t="532671" x="8682038" y="5507038"/>
          <p14:tracePt t="532685" x="8682038" y="5500688"/>
          <p14:tracePt t="532692" x="8675688" y="5500688"/>
          <p14:tracePt t="532702" x="8675688" y="5494338"/>
          <p14:tracePt t="532707" x="8669338" y="5494338"/>
          <p14:tracePt t="532715" x="8669338" y="5489575"/>
          <p14:tracePt t="533286" x="8669338" y="5494338"/>
          <p14:tracePt t="533293" x="8662988" y="5507038"/>
          <p14:tracePt t="533300" x="8662988" y="5519738"/>
          <p14:tracePt t="533307" x="8662988" y="5532438"/>
          <p14:tracePt t="533315" x="8662988" y="5538788"/>
          <p14:tracePt t="533322" x="8662988" y="5545138"/>
          <p14:tracePt t="533338" x="8662988" y="5549900"/>
          <p14:tracePt t="533352" x="8662988" y="5556250"/>
          <p14:tracePt t="533361" x="8662988" y="5562600"/>
          <p14:tracePt t="533382" x="8662988" y="5568950"/>
          <p14:tracePt t="533397" x="8662988" y="5575300"/>
          <p14:tracePt t="533405" x="8662988" y="5588000"/>
          <p14:tracePt t="533420" x="8662988" y="5599113"/>
          <p14:tracePt t="533428" x="8662988" y="5618163"/>
          <p14:tracePt t="533435" x="8662988" y="5624513"/>
          <p14:tracePt t="533443" x="8662988" y="5630863"/>
          <p14:tracePt t="533450" x="8662988" y="5637213"/>
          <p14:tracePt t="533458" x="8662988" y="5643563"/>
          <p14:tracePt t="533480" x="8662988" y="56499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9E579E-0384-BA42-98C9-361962009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049"/>
            <a:ext cx="7886700" cy="915672"/>
          </a:xfrm>
        </p:spPr>
        <p:txBody>
          <a:bodyPr>
            <a:normAutofit/>
          </a:bodyPr>
          <a:lstStyle/>
          <a:p>
            <a:r>
              <a:rPr kumimoji="1" lang="en-US" altLang="zh-CN" b="1">
                <a:latin typeface="+mn-lt"/>
                <a:ea typeface="SimSun" panose="02010600030101010101" pitchFamily="2" charset="-122"/>
              </a:rPr>
              <a:t>testbench </a:t>
            </a:r>
            <a:r>
              <a:rPr kumimoji="1" lang="zh-CN" altLang="en-US" b="1">
                <a:latin typeface="+mn-lt"/>
                <a:ea typeface="SimSun" panose="02010600030101010101" pitchFamily="2" charset="-122"/>
              </a:rPr>
              <a:t>注意事项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7928147-9CDD-EF4D-A586-5D36EBFDE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88721"/>
            <a:ext cx="7886700" cy="5201919"/>
          </a:xfrm>
        </p:spPr>
        <p:txBody>
          <a:bodyPr>
            <a:normAutofit lnSpcReduction="10000"/>
          </a:bodyPr>
          <a:lstStyle/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总是使用 </a:t>
            </a:r>
            <a:r>
              <a:rPr lang="en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timescale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规定时间</a:t>
            </a:r>
            <a:endParaRPr lang="zh-CN" altLang="e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在全局置位、复位脉冲释放之前就确保时钟源已经开始工作。</a:t>
            </a:r>
          </a:p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在仿真时间的 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时刻，将所有的设计输入初始化位为一个确定的值；</a:t>
            </a:r>
          </a:p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在综合后和实现后的时序仿真中，会自动触发全局置位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/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复位脉冲（</a:t>
            </a:r>
            <a:r>
              <a:rPr lang="en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GSR</a:t>
            </a:r>
            <a:r>
              <a:rPr lang="zh-CN" altLang="e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），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这会让所有的寄存器在仿真的前 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100</a:t>
            </a:r>
            <a:r>
              <a:rPr lang="en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ns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内锁定其值。因此在 </a:t>
            </a:r>
            <a:r>
              <a:rPr lang="en-US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100</a:t>
            </a:r>
            <a:r>
              <a:rPr lang="en" altLang="zh-CN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ns</a:t>
            </a: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之后再赋值激励数据；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E8F82AF-CC42-470B-874C-D0BA87F6E2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170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782"/>
    </mc:Choice>
    <mc:Fallback>
      <p:transition spd="slow" advTm="148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707</TotalTime>
  <Words>520</Words>
  <Application>Microsoft Office PowerPoint</Application>
  <PresentationFormat>全屏显示(4:3)</PresentationFormat>
  <Paragraphs>70</Paragraphs>
  <Slides>6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SimSun</vt:lpstr>
      <vt:lpstr>Arial</vt:lpstr>
      <vt:lpstr>Calibri</vt:lpstr>
      <vt:lpstr>Calibri Light</vt:lpstr>
      <vt:lpstr>Consolas</vt:lpstr>
      <vt:lpstr>Times New Roman</vt:lpstr>
      <vt:lpstr>Wingdings</vt:lpstr>
      <vt:lpstr>Office 主题​​</vt:lpstr>
      <vt:lpstr>计数器</vt:lpstr>
      <vt:lpstr>简单加法计数器</vt:lpstr>
      <vt:lpstr>实用加法计数器</vt:lpstr>
      <vt:lpstr>PowerPoint 演示文稿</vt:lpstr>
      <vt:lpstr>PowerPoint 演示文稿</vt:lpstr>
      <vt:lpstr>testbench 注意事项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加法器–1 位全加器</dc:title>
  <dc:creator>李 榕</dc:creator>
  <cp:lastModifiedBy>李 榕</cp:lastModifiedBy>
  <cp:revision>62</cp:revision>
  <dcterms:created xsi:type="dcterms:W3CDTF">2020-04-05T08:22:26Z</dcterms:created>
  <dcterms:modified xsi:type="dcterms:W3CDTF">2020-04-06T21:35:08Z</dcterms:modified>
</cp:coreProperties>
</file>

<file path=docProps/thumbnail.jpeg>
</file>